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7" r:id="rId5"/>
    <p:sldMasterId id="2147483689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88825" cy="6858000"/>
  <p:notesSz cx="9144000" cy="6858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5" roundtripDataSignature="AMtx7mhq2WlqfSZJIl9F2Cue1B1EmM3/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D9E47A-8134-46EF-996F-96A62A19DFCE}">
  <a:tblStyle styleId="{BBD9E47A-8134-46EF-996F-96A62A19DF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109" y="72"/>
      </p:cViewPr>
      <p:guideLst>
        <p:guide orient="horz" pos="103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06682F94-3FDA-4503-9D7B-6E2730650F02}"/>
    <pc:docChg chg="modSld">
      <pc:chgData name="Jarvon Carson" userId="f1f62c45-4a19-4f8e-934b-b4c64f876624" providerId="ADAL" clId="{06682F94-3FDA-4503-9D7B-6E2730650F02}" dt="2020-11-05T15:37:41.252" v="31" actId="20577"/>
      <pc:docMkLst>
        <pc:docMk/>
      </pc:docMkLst>
      <pc:sldChg chg="modSp mod">
        <pc:chgData name="Jarvon Carson" userId="f1f62c45-4a19-4f8e-934b-b4c64f876624" providerId="ADAL" clId="{06682F94-3FDA-4503-9D7B-6E2730650F02}" dt="2020-11-05T15:37:41.252" v="31" actId="20577"/>
        <pc:sldMkLst>
          <pc:docMk/>
          <pc:sldMk cId="0" sldId="256"/>
        </pc:sldMkLst>
        <pc:spChg chg="mod">
          <ac:chgData name="Jarvon Carson" userId="f1f62c45-4a19-4f8e-934b-b4c64f876624" providerId="ADAL" clId="{06682F94-3FDA-4503-9D7B-6E2730650F02}" dt="2020-11-05T15:37:41.252" v="31" actId="20577"/>
          <ac:spMkLst>
            <pc:docMk/>
            <pc:sldMk cId="0" sldId="256"/>
            <ac:spMk id="230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1" name="Google Shape;2301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0" name="Google Shape;2380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9f4fe834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2" name="Google Shape;2392;g9f4fe83448_0_2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9f4fe834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4" name="Google Shape;2404;g9f4fe83448_0_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9f4fe834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6" name="Google Shape;2416;g9f4fe83448_0_1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a72d23894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8" name="Google Shape;2428;ga72d238944_0_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ga72d2389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7" name="Google Shape;2437;ga72d238944_0_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ga72d23894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5" name="Google Shape;2445;ga72d238944_0_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a72d23894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3" name="Google Shape;2453;ga72d238944_0_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 this divider when using Title Option 2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9847c3780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3" name="Google Shape;2463;g9847c37803_0_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g9f4fe8344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8" name="Google Shape;2468;g9f4fe83448_1_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Ryan Slide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 bio - </a:t>
            </a:r>
            <a:endParaRPr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Jared leads Intuit’s Financial Readiness program aiming to empowering students to make smart money decisions and own their financial futures. As an Innovation Catalyst with deep expertise in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Jared serves as a Board Member for the Jump$tart Coalition, a committee member for the NY State Comptroller on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Finance, and has been tasked with designing the Congressional Award’s first ever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Program.”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Elaine bio - </a:t>
            </a:r>
            <a:endParaRPr/>
          </a:p>
        </p:txBody>
      </p:sp>
      <p:sp>
        <p:nvSpPr>
          <p:cNvPr id="2308" name="Google Shape;23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9f4fe834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9f4fe83448_1_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ga72d238944_0_4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Ryan Slide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Jared bio - </a:t>
            </a:r>
            <a:endParaRPr/>
          </a:p>
          <a:p>
            <a:pPr marL="457200" lvl="0" indent="-3175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Jared leads Intuit’s Financial Readiness program aiming to empowering students to make smart money decisions and own their financial futures. As an Innovation Catalyst with deep expertise in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Jared serves as a Board Member for the Jump$tart Coalition, a committee member for the NY State Comptroller on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Finance, and has been tasked with designing the Congressional Award’s first ever </a:t>
            </a:r>
            <a:r>
              <a:rPr lang="en-US" sz="1150" i="1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1150" i="1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Finance Program.”</a:t>
            </a: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Elaine bio - </a:t>
            </a:r>
            <a:endParaRPr/>
          </a:p>
        </p:txBody>
      </p:sp>
      <p:sp>
        <p:nvSpPr>
          <p:cNvPr id="2323" name="Google Shape;2323;ga72d23894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9a7f3a757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9" name="Google Shape;2329;g9a7f3a7572_2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30" name="Google Shape;2330;g9a7f3a7572_2_0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9a7f3a7572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0" name="Google Shape;2340;g9a7f3a7572_2_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41" name="Google Shape;2341;g9a7f3a7572_2_47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9cc265f3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5" name="Google Shape;2355;g9cc265f3fd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56" name="Google Shape;2356;g9cc265f3fd_0_0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g9cc265f3f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3" name="Google Shape;2363;g9cc265f3fd_0_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64" name="Google Shape;2364;g9cc265f3fd_0_7:notes"/>
          <p:cNvSpPr txBox="1">
            <a:spLocks noGrp="1"/>
          </p:cNvSpPr>
          <p:nvPr>
            <p:ph type="sldNum" idx="12"/>
          </p:nvPr>
        </p:nvSpPr>
        <p:spPr>
          <a:xfrm>
            <a:off x="563852" y="6606292"/>
            <a:ext cx="5364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3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4" name="Google Shape;23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blue gradation">
  <p:cSld name="Title Slide - blue gradation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  <a:defRPr sz="2298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159" name="Google Shape;159;p18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60" name="Google Shape;160;p1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61" name="Google Shape;161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" name="Google Shape;163;p1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4" name="Google Shape;16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" name="Google Shape;166;p1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7" name="Google Shape;16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" name="Google Shape;169;p1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0" name="Google Shape;17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" name="Google Shape;172;p1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" name="Google Shape;17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" name="Google Shape;175;p1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" name="Google Shape;17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" name="Google Shape;178;p1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9" name="Google Shape;17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" name="Google Shape;181;p1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2" name="Google Shape;18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" name="Google Shape;184;p1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5" name="Google Shape;18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6" name="Google Shape;18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7" name="Google Shape;187;p1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88" name="Google Shape;18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" name="Google Shape;190;p1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" name="Google Shape;19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3" name="Google Shape;193;p1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1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5" name="Google Shape;195;p18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96" name="Google Shape;196;p1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7" name="Google Shape;197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" name="Google Shape;199;p1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0" name="Google Shape;20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" name="Google Shape;202;p1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3" name="Google Shape;20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5" name="Google Shape;205;p1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6" name="Google Shape;20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7" name="Google Shape;20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8" name="Google Shape;208;p1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09" name="Google Shape;20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0" name="Google Shape;21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1" name="Google Shape;211;p1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2" name="Google Shape;21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3" name="Google Shape;21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4" name="Google Shape;214;p1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5" name="Google Shape;21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" name="Google Shape;21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" name="Google Shape;217;p1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" name="Google Shape;21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" name="Google Shape;21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" name="Google Shape;220;p1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" name="Google Shape;22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" name="Google Shape;22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" name="Google Shape;223;p1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4" name="Google Shape;22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6" name="Google Shape;226;p1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7" name="Google Shape;22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" name="Google Shape;22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9" name="Google Shape;229;p1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1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1" name="Google Shape;231;p18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232" name="Google Shape;232;p1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33" name="Google Shape;233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4" name="Google Shape;234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5" name="Google Shape;235;p1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36" name="Google Shape;23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7" name="Google Shape;23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38" name="Google Shape;238;p1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39" name="Google Shape;23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0" name="Google Shape;24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1" name="Google Shape;241;p1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42" name="Google Shape;24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3" name="Google Shape;24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4" name="Google Shape;244;p1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45" name="Google Shape;24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6" name="Google Shape;24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7" name="Google Shape;247;p1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48" name="Google Shape;24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9" name="Google Shape;24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0" name="Google Shape;250;p1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51" name="Google Shape;25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2" name="Google Shape;25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3" name="Google Shape;253;p1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54" name="Google Shape;25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5" name="Google Shape;25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6" name="Google Shape;256;p1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57" name="Google Shape;25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8" name="Google Shape;25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59" name="Google Shape;259;p1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60" name="Google Shape;26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1" name="Google Shape;26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62" name="Google Shape;262;p1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63" name="Google Shape;26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4" name="Google Shape;26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65" name="Google Shape;265;p1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6" name="Google Shape;266;p1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7" name="Google Shape;267;p18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68" name="Google Shape;268;p1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69" name="Google Shape;269;p1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0" name="Google Shape;270;p1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1" name="Google Shape;271;p1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72" name="Google Shape;272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3" name="Google Shape;273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4" name="Google Shape;274;p1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75" name="Google Shape;275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6" name="Google Shape;276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7" name="Google Shape;277;p1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78" name="Google Shape;278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9" name="Google Shape;279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0" name="Google Shape;280;p1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81" name="Google Shape;281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" name="Google Shape;282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3" name="Google Shape;283;p1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84" name="Google Shape;284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5" name="Google Shape;285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6" name="Google Shape;286;p1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87" name="Google Shape;287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8" name="Google Shape;288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9" name="Google Shape;289;p1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90" name="Google Shape;290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1" name="Google Shape;291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2" name="Google Shape;292;p1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93" name="Google Shape;293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4" name="Google Shape;294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5" name="Google Shape;295;p1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96" name="Google Shape;296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7" name="Google Shape;297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98" name="Google Shape;298;p1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99" name="Google Shape;299;p1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0" name="Google Shape;300;p1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01" name="Google Shape;301;p1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1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303" name="Google Shape;30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3863" cy="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device on Dk gray">
  <p:cSld name="Half mobile device on Dk gray">
    <p:bg>
      <p:bgPr>
        <a:solidFill>
          <a:srgbClr val="494A4E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5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51"/>
          <p:cNvSpPr/>
          <p:nvPr/>
        </p:nvSpPr>
        <p:spPr>
          <a:xfrm>
            <a:off x="4502989" y="167795"/>
            <a:ext cx="4916700" cy="100209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0" name="Google Shape;780;p51"/>
          <p:cNvSpPr>
            <a:spLocks noGrp="1"/>
          </p:cNvSpPr>
          <p:nvPr>
            <p:ph type="pic" idx="2"/>
          </p:nvPr>
        </p:nvSpPr>
        <p:spPr>
          <a:xfrm>
            <a:off x="4683406" y="923511"/>
            <a:ext cx="4556100" cy="8509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1" name="Google Shape;781;p51"/>
          <p:cNvSpPr/>
          <p:nvPr/>
        </p:nvSpPr>
        <p:spPr>
          <a:xfrm>
            <a:off x="6577584" y="495013"/>
            <a:ext cx="767700" cy="8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alf mobile device on blue gradation">
  <p:cSld name="1_Half mobile device on blue gradation">
    <p:bg>
      <p:bgPr>
        <a:gradFill>
          <a:gsLst>
            <a:gs pos="0">
              <a:srgbClr val="003B62"/>
            </a:gs>
            <a:gs pos="35000">
              <a:srgbClr val="005993"/>
            </a:gs>
            <a:gs pos="75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5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52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5" name="Google Shape;785;p52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Google Shape;786;p52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device on blue gradation">
  <p:cSld name="Half mobile device on blue gradation">
    <p:bg>
      <p:bgPr>
        <a:gradFill>
          <a:gsLst>
            <a:gs pos="0">
              <a:srgbClr val="003B62"/>
            </a:gs>
            <a:gs pos="35000">
              <a:srgbClr val="005993"/>
            </a:gs>
            <a:gs pos="75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29262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53"/>
          <p:cNvSpPr/>
          <p:nvPr/>
        </p:nvSpPr>
        <p:spPr>
          <a:xfrm>
            <a:off x="4502989" y="167795"/>
            <a:ext cx="4916700" cy="100209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0" name="Google Shape;790;p53"/>
          <p:cNvSpPr>
            <a:spLocks noGrp="1"/>
          </p:cNvSpPr>
          <p:nvPr>
            <p:ph type="pic" idx="2"/>
          </p:nvPr>
        </p:nvSpPr>
        <p:spPr>
          <a:xfrm>
            <a:off x="4683406" y="923511"/>
            <a:ext cx="4556100" cy="8509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1" name="Google Shape;791;p53"/>
          <p:cNvSpPr/>
          <p:nvPr/>
        </p:nvSpPr>
        <p:spPr>
          <a:xfrm>
            <a:off x="6577584" y="495013"/>
            <a:ext cx="767700" cy="849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esktop product view - Dk gray">
  <p:cSld name="Desktop product view - Dk gray">
    <p:bg>
      <p:bgPr>
        <a:solidFill>
          <a:srgbClr val="494A4E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54"/>
          <p:cNvGrpSpPr/>
          <p:nvPr/>
        </p:nvGrpSpPr>
        <p:grpSpPr>
          <a:xfrm>
            <a:off x="1262348" y="1215334"/>
            <a:ext cx="9622813" cy="6472485"/>
            <a:chOff x="4411281" y="1353554"/>
            <a:chExt cx="7418141" cy="4989582"/>
          </a:xfrm>
        </p:grpSpPr>
        <p:sp>
          <p:nvSpPr>
            <p:cNvPr id="794" name="Google Shape;794;p54"/>
            <p:cNvSpPr/>
            <p:nvPr/>
          </p:nvSpPr>
          <p:spPr>
            <a:xfrm>
              <a:off x="4579747" y="1464765"/>
              <a:ext cx="7107900" cy="4456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5" name="Google Shape;795;p5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411281" y="1353554"/>
              <a:ext cx="7418141" cy="498958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12700" dir="16200000" rotWithShape="0">
                <a:srgbClr val="000000">
                  <a:alpha val="29019"/>
                </a:srgbClr>
              </a:outerShdw>
            </a:effectLst>
          </p:spPr>
        </p:pic>
      </p:grpSp>
      <p:sp>
        <p:nvSpPr>
          <p:cNvPr id="796" name="Google Shape;796;p54"/>
          <p:cNvSpPr>
            <a:spLocks noGrp="1"/>
          </p:cNvSpPr>
          <p:nvPr>
            <p:ph type="pic" idx="2"/>
          </p:nvPr>
        </p:nvSpPr>
        <p:spPr>
          <a:xfrm>
            <a:off x="1512901" y="1562100"/>
            <a:ext cx="9130800" cy="568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7" name="Google Shape;797;p54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2188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8" name="Google Shape;798;p54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54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54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Dark Gray">
  <p:cSld name="Divider - Dark Gray">
    <p:bg>
      <p:bgPr>
        <a:solidFill>
          <a:srgbClr val="46484C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5"/>
          <p:cNvSpPr txBox="1">
            <a:spLocks noGrp="1"/>
          </p:cNvSpPr>
          <p:nvPr>
            <p:ph type="title"/>
          </p:nvPr>
        </p:nvSpPr>
        <p:spPr>
          <a:xfrm>
            <a:off x="506252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5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804" name="Google Shape;804;p5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805" name="Google Shape;805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6" name="Google Shape;806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07" name="Google Shape;807;p5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08" name="Google Shape;80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9" name="Google Shape;80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0" name="Google Shape;810;p5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1" name="Google Shape;81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2" name="Google Shape;81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3" name="Google Shape;813;p5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4" name="Google Shape;81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5" name="Google Shape;81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6" name="Google Shape;816;p5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17" name="Google Shape;81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18" name="Google Shape;81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19" name="Google Shape;819;p5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0" name="Google Shape;82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1" name="Google Shape;82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2" name="Google Shape;822;p5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3" name="Google Shape;82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4" name="Google Shape;82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5" name="Google Shape;825;p5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6" name="Google Shape;82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27" name="Google Shape;82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28" name="Google Shape;828;p5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29" name="Google Shape;82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0" name="Google Shape;83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1" name="Google Shape;831;p5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32" name="Google Shape;83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3" name="Google Shape;83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34" name="Google Shape;834;p5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35" name="Google Shape;83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6" name="Google Shape;83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37" name="Google Shape;837;p5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8" name="Google Shape;838;p5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9" name="Google Shape;839;p5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840" name="Google Shape;840;p5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841" name="Google Shape;841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2" name="Google Shape;842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3" name="Google Shape;843;p5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44" name="Google Shape;84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5" name="Google Shape;84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6" name="Google Shape;846;p5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47" name="Google Shape;84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48" name="Google Shape;84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49" name="Google Shape;849;p5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0" name="Google Shape;85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1" name="Google Shape;85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2" name="Google Shape;852;p5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3" name="Google Shape;85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4" name="Google Shape;85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5" name="Google Shape;855;p5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6" name="Google Shape;85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57" name="Google Shape;85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58" name="Google Shape;858;p5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59" name="Google Shape;85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0" name="Google Shape;86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1" name="Google Shape;861;p5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2" name="Google Shape;86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3" name="Google Shape;86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4" name="Google Shape;864;p5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5" name="Google Shape;86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6" name="Google Shape;86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67" name="Google Shape;867;p5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868" name="Google Shape;86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9" name="Google Shape;86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0" name="Google Shape;870;p5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871" name="Google Shape;87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2" name="Google Shape;87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73" name="Google Shape;873;p5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4" name="Google Shape;874;p5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75" name="Google Shape;875;p5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876" name="Google Shape;876;p5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77" name="Google Shape;877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78" name="Google Shape;878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9" name="Google Shape;879;p5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80" name="Google Shape;88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1" name="Google Shape;88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2" name="Google Shape;882;p5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883" name="Google Shape;88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4" name="Google Shape;88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5" name="Google Shape;885;p5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886" name="Google Shape;88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87" name="Google Shape;88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88" name="Google Shape;888;p5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889" name="Google Shape;88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0" name="Google Shape;89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1" name="Google Shape;891;p5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892" name="Google Shape;89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3" name="Google Shape;89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4" name="Google Shape;894;p5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895" name="Google Shape;89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6" name="Google Shape;89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97" name="Google Shape;897;p5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898" name="Google Shape;89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9" name="Google Shape;89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0" name="Google Shape;900;p5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901" name="Google Shape;90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2" name="Google Shape;90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3" name="Google Shape;903;p5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904" name="Google Shape;90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5" name="Google Shape;90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6" name="Google Shape;906;p5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907" name="Google Shape;90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08" name="Google Shape;90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09" name="Google Shape;909;p5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0" name="Google Shape;910;p5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11" name="Google Shape;911;p5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912" name="Google Shape;912;p5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913" name="Google Shape;913;p5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4" name="Google Shape;914;p5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15" name="Google Shape;915;p5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916" name="Google Shape;916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17" name="Google Shape;917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18" name="Google Shape;918;p5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919" name="Google Shape;919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0" name="Google Shape;920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1" name="Google Shape;921;p5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922" name="Google Shape;922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3" name="Google Shape;923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4" name="Google Shape;924;p5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925" name="Google Shape;925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6" name="Google Shape;926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27" name="Google Shape;927;p5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928" name="Google Shape;928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9" name="Google Shape;929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0" name="Google Shape;930;p5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931" name="Google Shape;931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3" name="Google Shape;933;p5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934" name="Google Shape;934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5" name="Google Shape;935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6" name="Google Shape;936;p5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937" name="Google Shape;937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38" name="Google Shape;938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9" name="Google Shape;939;p5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940" name="Google Shape;940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1" name="Google Shape;941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42" name="Google Shape;942;p5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943" name="Google Shape;943;p5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44" name="Google Shape;944;p5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45" name="Google Shape;945;p5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6" name="Google Shape;946;p5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Dk Gray">
  <p:cSld name="Title Slide - Dk Gray">
    <p:bg>
      <p:bgPr>
        <a:solidFill>
          <a:srgbClr val="45474B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6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  <a:defRPr sz="2298" b="0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9" name="Google Shape;949;p56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  <a:defRPr sz="70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56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grpSp>
        <p:nvGrpSpPr>
          <p:cNvPr id="951" name="Google Shape;951;p5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952" name="Google Shape;952;p5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953" name="Google Shape;953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4" name="Google Shape;954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5" name="Google Shape;955;p5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56" name="Google Shape;95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7" name="Google Shape;95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58" name="Google Shape;958;p5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59" name="Google Shape;95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0" name="Google Shape;96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1" name="Google Shape;961;p5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2" name="Google Shape;96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3" name="Google Shape;96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4" name="Google Shape;964;p5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5" name="Google Shape;96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6" name="Google Shape;96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7" name="Google Shape;967;p5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68" name="Google Shape;96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69" name="Google Shape;96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0" name="Google Shape;970;p5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1" name="Google Shape;97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2" name="Google Shape;97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3" name="Google Shape;973;p5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4" name="Google Shape;97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5" name="Google Shape;97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6" name="Google Shape;976;p5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77" name="Google Shape;97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78" name="Google Shape;97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79" name="Google Shape;979;p5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80" name="Google Shape;98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1" name="Google Shape;98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82" name="Google Shape;982;p5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83" name="Google Shape;98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4" name="Google Shape;98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985" name="Google Shape;985;p5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6" name="Google Shape;986;p5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987" name="Google Shape;987;p5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988" name="Google Shape;988;p5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989" name="Google Shape;989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0" name="Google Shape;990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1" name="Google Shape;991;p5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2" name="Google Shape;99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3" name="Google Shape;99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4" name="Google Shape;994;p5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5" name="Google Shape;99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6" name="Google Shape;99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7" name="Google Shape;997;p5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998" name="Google Shape;99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99" name="Google Shape;99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0" name="Google Shape;1000;p5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1" name="Google Shape;100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2" name="Google Shape;100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3" name="Google Shape;1003;p5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4" name="Google Shape;100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5" name="Google Shape;100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6" name="Google Shape;1006;p5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07" name="Google Shape;100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08" name="Google Shape;100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09" name="Google Shape;1009;p5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0" name="Google Shape;101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1" name="Google Shape;101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2" name="Google Shape;1012;p5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3" name="Google Shape;101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4" name="Google Shape;101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5" name="Google Shape;1015;p5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6" name="Google Shape;101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7" name="Google Shape;101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18" name="Google Shape;1018;p5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019" name="Google Shape;101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0" name="Google Shape;102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21" name="Google Shape;1021;p5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2" name="Google Shape;1022;p5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23" name="Google Shape;1023;p5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024" name="Google Shape;1024;p5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025" name="Google Shape;1025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6" name="Google Shape;1026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7" name="Google Shape;1027;p5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028" name="Google Shape;102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29" name="Google Shape;102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0" name="Google Shape;1030;p5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031" name="Google Shape;103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2" name="Google Shape;103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3" name="Google Shape;1033;p5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034" name="Google Shape;103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5" name="Google Shape;103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6" name="Google Shape;1036;p5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037" name="Google Shape;103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38" name="Google Shape;103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39" name="Google Shape;1039;p5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40" name="Google Shape;104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1" name="Google Shape;104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2" name="Google Shape;1042;p5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43" name="Google Shape;104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4" name="Google Shape;104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5" name="Google Shape;1045;p5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46" name="Google Shape;104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7" name="Google Shape;104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48" name="Google Shape;1048;p5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49" name="Google Shape;104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0" name="Google Shape;105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1" name="Google Shape;1051;p5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052" name="Google Shape;105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3" name="Google Shape;105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4" name="Google Shape;1054;p5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055" name="Google Shape;105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56" name="Google Shape;105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57" name="Google Shape;1057;p5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8" name="Google Shape;1058;p5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059" name="Google Shape;1059;p5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060" name="Google Shape;1060;p5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061" name="Google Shape;1061;p5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2" name="Google Shape;1062;p5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3" name="Google Shape;1063;p5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064" name="Google Shape;1064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5" name="Google Shape;1065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6" name="Google Shape;1066;p5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067" name="Google Shape;1067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68" name="Google Shape;1068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69" name="Google Shape;1069;p5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070" name="Google Shape;1070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1" name="Google Shape;1071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2" name="Google Shape;1072;p5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073" name="Google Shape;1073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4" name="Google Shape;1074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5" name="Google Shape;1075;p5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76" name="Google Shape;1076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7" name="Google Shape;1077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78" name="Google Shape;1078;p5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79" name="Google Shape;1079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0" name="Google Shape;1080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1" name="Google Shape;1081;p5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82" name="Google Shape;1082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3" name="Google Shape;1083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4" name="Google Shape;1084;p5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85" name="Google Shape;1085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6" name="Google Shape;1086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7" name="Google Shape;1087;p5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088" name="Google Shape;1088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89" name="Google Shape;1089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90" name="Google Shape;1090;p5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091" name="Google Shape;1091;p5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92" name="Google Shape;1092;p5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093" name="Google Shape;1093;p5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94" name="Google Shape;1094;p5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095" name="Google Shape;1095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332" y="452607"/>
            <a:ext cx="4543863" cy="6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 Lt Blue with Eyebrow">
  <p:cSld name="Divider- Lt Blue with Eyebrow">
    <p:bg>
      <p:bgPr>
        <a:solidFill>
          <a:srgbClr val="1EBBF9"/>
        </a:solidFill>
        <a:effectLst/>
      </p:bgPr>
    </p:bg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7"/>
          <p:cNvSpPr txBox="1">
            <a:spLocks noGrp="1"/>
          </p:cNvSpPr>
          <p:nvPr>
            <p:ph type="title"/>
          </p:nvPr>
        </p:nvSpPr>
        <p:spPr>
          <a:xfrm>
            <a:off x="497563" y="2858472"/>
            <a:ext cx="92274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57"/>
          <p:cNvSpPr txBox="1">
            <a:spLocks noGrp="1"/>
          </p:cNvSpPr>
          <p:nvPr>
            <p:ph type="body" idx="1"/>
          </p:nvPr>
        </p:nvSpPr>
        <p:spPr>
          <a:xfrm>
            <a:off x="531811" y="2699253"/>
            <a:ext cx="76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99" name="Google Shape;1099;p57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100" name="Google Shape;1100;p5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101" name="Google Shape;1101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2" name="Google Shape;1102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3" name="Google Shape;1103;p5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4" name="Google Shape;110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5" name="Google Shape;110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6" name="Google Shape;1106;p5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07" name="Google Shape;110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8" name="Google Shape;110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09" name="Google Shape;1109;p5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0" name="Google Shape;111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1" name="Google Shape;111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2" name="Google Shape;1112;p5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3" name="Google Shape;111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4" name="Google Shape;111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5" name="Google Shape;1115;p5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6" name="Google Shape;111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17" name="Google Shape;111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8" name="Google Shape;1118;p5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19" name="Google Shape;111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0" name="Google Shape;112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1" name="Google Shape;1121;p5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2" name="Google Shape;112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3" name="Google Shape;112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4" name="Google Shape;1124;p5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5" name="Google Shape;112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6" name="Google Shape;112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27" name="Google Shape;1127;p5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28" name="Google Shape;112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29" name="Google Shape;112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30" name="Google Shape;1130;p5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31" name="Google Shape;113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2" name="Google Shape;113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33" name="Google Shape;1133;p5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34" name="Google Shape;1134;p5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35" name="Google Shape;1135;p57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136" name="Google Shape;1136;p5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137" name="Google Shape;1137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8" name="Google Shape;1138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39" name="Google Shape;1139;p5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0" name="Google Shape;114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1" name="Google Shape;114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2" name="Google Shape;1142;p5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3" name="Google Shape;114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4" name="Google Shape;114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5" name="Google Shape;1145;p5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6" name="Google Shape;114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47" name="Google Shape;114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8" name="Google Shape;1148;p5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49" name="Google Shape;114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0" name="Google Shape;115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1" name="Google Shape;1151;p5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2" name="Google Shape;115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3" name="Google Shape;115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4" name="Google Shape;1154;p5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5" name="Google Shape;115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6" name="Google Shape;115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57" name="Google Shape;1157;p5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58" name="Google Shape;115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0" name="Google Shape;1160;p5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1" name="Google Shape;116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3" name="Google Shape;1163;p5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4" name="Google Shape;116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66" name="Google Shape;1166;p5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167" name="Google Shape;116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69" name="Google Shape;1169;p5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70" name="Google Shape;1170;p5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71" name="Google Shape;1171;p57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172" name="Google Shape;1172;p5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173" name="Google Shape;1173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5" name="Google Shape;1175;p5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176" name="Google Shape;117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78" name="Google Shape;1178;p5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179" name="Google Shape;117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1" name="Google Shape;1181;p5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182" name="Google Shape;118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4" name="Google Shape;1184;p5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185" name="Google Shape;118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6" name="Google Shape;118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87" name="Google Shape;1187;p5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188" name="Google Shape;118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0" name="Google Shape;1190;p5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191" name="Google Shape;119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3" name="Google Shape;1193;p5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194" name="Google Shape;119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6" name="Google Shape;1196;p5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197" name="Google Shape;119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99" name="Google Shape;1199;p5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200" name="Google Shape;120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02" name="Google Shape;1202;p5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203" name="Google Shape;120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05" name="Google Shape;1205;p5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6" name="Google Shape;1206;p5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07" name="Google Shape;1207;p57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208" name="Google Shape;1208;p5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209" name="Google Shape;1209;p5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0" name="Google Shape;1210;p5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1" name="Google Shape;1211;p5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212" name="Google Shape;1212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3" name="Google Shape;1213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4" name="Google Shape;1214;p5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215" name="Google Shape;1215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6" name="Google Shape;1216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17" name="Google Shape;1217;p5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218" name="Google Shape;1218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19" name="Google Shape;1219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0" name="Google Shape;1220;p5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221" name="Google Shape;1221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2" name="Google Shape;1222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3" name="Google Shape;1223;p5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224" name="Google Shape;1224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5" name="Google Shape;1225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6" name="Google Shape;1226;p5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227" name="Google Shape;1227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8" name="Google Shape;1228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29" name="Google Shape;1229;p5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230" name="Google Shape;1230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1" name="Google Shape;1231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2" name="Google Shape;1232;p5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233" name="Google Shape;1233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4" name="Google Shape;1234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5" name="Google Shape;1235;p5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236" name="Google Shape;1236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37" name="Google Shape;1237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8" name="Google Shape;1238;p5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239" name="Google Shape;1239;p5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0" name="Google Shape;1240;p5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41" name="Google Shape;1241;p5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2" name="Google Shape;1242;p5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LAY VIDEO placeholder">
  <p:cSld name="PLAY VIDEO placeholder">
    <p:bg>
      <p:bgPr>
        <a:solidFill>
          <a:srgbClr val="000000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oogle Shape;1244;p58"/>
          <p:cNvPicPr preferRelativeResize="0"/>
          <p:nvPr/>
        </p:nvPicPr>
        <p:blipFill rotWithShape="1">
          <a:blip r:embed="rId2">
            <a:alphaModFix amt="57000"/>
          </a:blip>
          <a:srcRect/>
          <a:stretch/>
        </p:blipFill>
        <p:spPr>
          <a:xfrm>
            <a:off x="5050429" y="2117003"/>
            <a:ext cx="2334127" cy="23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5" name="Google Shape;1245;p58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246" name="Google Shape;1246;p5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247" name="Google Shape;1247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48" name="Google Shape;1248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49" name="Google Shape;1249;p5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0" name="Google Shape;125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1" name="Google Shape;125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2" name="Google Shape;1252;p5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3" name="Google Shape;125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4" name="Google Shape;125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5" name="Google Shape;1255;p5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6" name="Google Shape;125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7" name="Google Shape;125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58" name="Google Shape;1258;p5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59" name="Google Shape;125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0" name="Google Shape;126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1" name="Google Shape;1261;p5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2" name="Google Shape;126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3" name="Google Shape;126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4" name="Google Shape;1264;p5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5" name="Google Shape;126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6" name="Google Shape;126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7" name="Google Shape;1267;p5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68" name="Google Shape;126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69" name="Google Shape;126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0" name="Google Shape;1270;p5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1" name="Google Shape;127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2" name="Google Shape;127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3" name="Google Shape;1273;p5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4" name="Google Shape;127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5" name="Google Shape;127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76" name="Google Shape;1276;p5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77" name="Google Shape;127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78" name="Google Shape;127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279" name="Google Shape;1279;p5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0" name="Google Shape;1280;p5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281" name="Google Shape;1281;p58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282" name="Google Shape;1282;p58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283" name="Google Shape;1283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4" name="Google Shape;1284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5" name="Google Shape;1285;p58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86" name="Google Shape;128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7" name="Google Shape;128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88" name="Google Shape;1288;p58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89" name="Google Shape;128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0" name="Google Shape;129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1" name="Google Shape;1291;p58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2" name="Google Shape;129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3" name="Google Shape;129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4" name="Google Shape;1294;p58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5" name="Google Shape;129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6" name="Google Shape;129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7" name="Google Shape;1297;p58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298" name="Google Shape;129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99" name="Google Shape;129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0" name="Google Shape;1300;p58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1" name="Google Shape;130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2" name="Google Shape;130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3" name="Google Shape;1303;p58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4" name="Google Shape;130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5" name="Google Shape;130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6" name="Google Shape;1306;p58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07" name="Google Shape;130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08" name="Google Shape;130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09" name="Google Shape;1309;p58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10" name="Google Shape;131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1" name="Google Shape;131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12" name="Google Shape;1312;p58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313" name="Google Shape;131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4" name="Google Shape;131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15" name="Google Shape;1315;p58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6" name="Google Shape;1316;p58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17" name="Google Shape;1317;p58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318" name="Google Shape;1318;p5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319" name="Google Shape;1319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0" name="Google Shape;1320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1" name="Google Shape;1321;p5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322" name="Google Shape;132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3" name="Google Shape;132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4" name="Google Shape;1324;p5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325" name="Google Shape;132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6" name="Google Shape;132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7" name="Google Shape;1327;p5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28" name="Google Shape;132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29" name="Google Shape;132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0" name="Google Shape;1330;p5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31" name="Google Shape;133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2" name="Google Shape;133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3" name="Google Shape;1333;p5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34" name="Google Shape;133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5" name="Google Shape;133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6" name="Google Shape;1336;p5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37" name="Google Shape;133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38" name="Google Shape;133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39" name="Google Shape;1339;p5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340" name="Google Shape;134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1" name="Google Shape;134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2" name="Google Shape;1342;p5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343" name="Google Shape;134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4" name="Google Shape;134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5" name="Google Shape;1345;p5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346" name="Google Shape;134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7" name="Google Shape;134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48" name="Google Shape;1348;p5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349" name="Google Shape;134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0" name="Google Shape;135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51" name="Google Shape;1351;p5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2" name="Google Shape;1352;p5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353" name="Google Shape;1353;p58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354" name="Google Shape;1354;p58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355" name="Google Shape;1355;p58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6" name="Google Shape;1356;p58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7" name="Google Shape;1357;p58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358" name="Google Shape;1358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59" name="Google Shape;1359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0" name="Google Shape;1360;p58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361" name="Google Shape;1361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2" name="Google Shape;1362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3" name="Google Shape;1363;p58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64" name="Google Shape;1364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5" name="Google Shape;1365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6" name="Google Shape;1366;p58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67" name="Google Shape;1367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8" name="Google Shape;1368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69" name="Google Shape;1369;p58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70" name="Google Shape;1370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1" name="Google Shape;1371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2" name="Google Shape;1372;p58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73" name="Google Shape;1373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4" name="Google Shape;1374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5" name="Google Shape;1375;p58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376" name="Google Shape;1376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7" name="Google Shape;1377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78" name="Google Shape;1378;p58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379" name="Google Shape;1379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0" name="Google Shape;1380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1" name="Google Shape;1381;p58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382" name="Google Shape;1382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3" name="Google Shape;1383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4" name="Google Shape;1384;p58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385" name="Google Shape;1385;p58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86" name="Google Shape;1386;p58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387" name="Google Shape;1387;p58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8" name="Google Shape;1388;p58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mobile device on blue gradation">
  <p:cSld name="Full mobile device on blue gradation">
    <p:bg>
      <p:bgPr>
        <a:gradFill>
          <a:gsLst>
            <a:gs pos="0">
              <a:srgbClr val="005993"/>
            </a:gs>
            <a:gs pos="35000">
              <a:srgbClr val="0377A8"/>
            </a:gs>
            <a:gs pos="75000">
              <a:srgbClr val="09CADF"/>
            </a:gs>
            <a:gs pos="100000">
              <a:srgbClr val="00DDDF"/>
            </a:gs>
          </a:gsLst>
          <a:lin ang="3600008" scaled="0"/>
        </a:gradFill>
        <a:effectLst/>
      </p:bgPr>
    </p:bg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5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3200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59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2" name="Google Shape;1392;p59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3" name="Google Shape;1393;p59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">
  <p:cSld name="3-Column"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p20"/>
          <p:cNvSpPr txBox="1">
            <a:spLocks noGrp="1"/>
          </p:cNvSpPr>
          <p:nvPr>
            <p:ph type="body" idx="1"/>
          </p:nvPr>
        </p:nvSpPr>
        <p:spPr>
          <a:xfrm>
            <a:off x="7756275" y="1810751"/>
            <a:ext cx="39609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6" name="Google Shape;1546;p20"/>
          <p:cNvSpPr txBox="1">
            <a:spLocks noGrp="1"/>
          </p:cNvSpPr>
          <p:nvPr>
            <p:ph type="body" idx="2"/>
          </p:nvPr>
        </p:nvSpPr>
        <p:spPr>
          <a:xfrm>
            <a:off x="3888752" y="1810751"/>
            <a:ext cx="42690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7" name="Google Shape;1547;p20"/>
          <p:cNvSpPr txBox="1">
            <a:spLocks noGrp="1"/>
          </p:cNvSpPr>
          <p:nvPr>
            <p:ph type="body" idx="3"/>
          </p:nvPr>
        </p:nvSpPr>
        <p:spPr>
          <a:xfrm>
            <a:off x="517300" y="1810751"/>
            <a:ext cx="4088100" cy="4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 i="0" u="none" strike="noStrike" cap="none">
                <a:solidFill>
                  <a:schemeClr val="dk1"/>
                </a:solidFill>
              </a:defRPr>
            </a:lvl2pPr>
            <a:lvl3pPr marL="1371600" marR="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600" i="0" u="none" strike="noStrike" cap="none">
                <a:solidFill>
                  <a:schemeClr val="dk1"/>
                </a:solidFill>
              </a:defRPr>
            </a:lvl3pPr>
            <a:lvl4pPr marL="1828800" marR="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8" name="Google Shape;1548;p20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2999" i="0" u="none" strike="noStrike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 for Q&amp;A Slido and Big Statement">
  <p:cSld name="Alt for Q&amp;A Slido and Big Statement">
    <p:bg>
      <p:bgPr>
        <a:gradFill>
          <a:gsLst>
            <a:gs pos="0">
              <a:srgbClr val="003B62"/>
            </a:gs>
            <a:gs pos="1000">
              <a:srgbClr val="003B62"/>
            </a:gs>
            <a:gs pos="39000">
              <a:srgbClr val="005993"/>
            </a:gs>
            <a:gs pos="64000">
              <a:srgbClr val="0377A8"/>
            </a:gs>
            <a:gs pos="100000">
              <a:srgbClr val="00DDDF"/>
            </a:gs>
          </a:gsLst>
          <a:lin ang="19200160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306" name="Google Shape;306;p2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307" name="Google Shape;307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8" name="Google Shape;308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9" name="Google Shape;309;p2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0" name="Google Shape;31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1" name="Google Shape;31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2" name="Google Shape;312;p2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3" name="Google Shape;31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4" name="Google Shape;31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5" name="Google Shape;315;p2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6" name="Google Shape;31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7" name="Google Shape;31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18" name="Google Shape;318;p2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9" name="Google Shape;31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0" name="Google Shape;32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1" name="Google Shape;321;p2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2" name="Google Shape;32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3" name="Google Shape;32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4" name="Google Shape;324;p2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5" name="Google Shape;32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6" name="Google Shape;32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27" name="Google Shape;327;p2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28" name="Google Shape;32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9" name="Google Shape;32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0" name="Google Shape;330;p2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1" name="Google Shape;33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2" name="Google Shape;33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3" name="Google Shape;333;p2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4" name="Google Shape;33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5" name="Google Shape;33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6" name="Google Shape;336;p2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37" name="Google Shape;33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8" name="Google Shape;33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39" name="Google Shape;339;p2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0" name="Google Shape;340;p2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41" name="Google Shape;341;p2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342" name="Google Shape;342;p2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343" name="Google Shape;343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4" name="Google Shape;344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5" name="Google Shape;345;p2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6" name="Google Shape;34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7" name="Google Shape;34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48" name="Google Shape;348;p2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9" name="Google Shape;34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0" name="Google Shape;35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1" name="Google Shape;351;p2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2" name="Google Shape;35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3" name="Google Shape;35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4" name="Google Shape;354;p2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5" name="Google Shape;35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6" name="Google Shape;35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7" name="Google Shape;357;p2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58" name="Google Shape;35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9" name="Google Shape;35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0" name="Google Shape;360;p2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1" name="Google Shape;36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2" name="Google Shape;36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3" name="Google Shape;363;p2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4" name="Google Shape;36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5" name="Google Shape;36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6" name="Google Shape;366;p2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67" name="Google Shape;36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9" name="Google Shape;369;p2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0" name="Google Shape;37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1" name="Google Shape;37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72" name="Google Shape;372;p2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3" name="Google Shape;37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4" name="Google Shape;37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375" name="Google Shape;375;p2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6" name="Google Shape;376;p2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77" name="Google Shape;377;p2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378" name="Google Shape;378;p2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379" name="Google Shape;379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1" name="Google Shape;381;p2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382" name="Google Shape;38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4" name="Google Shape;384;p2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385" name="Google Shape;38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7" name="Google Shape;387;p2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388" name="Google Shape;38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0" name="Google Shape;390;p2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391" name="Google Shape;39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2" name="Google Shape;39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3" name="Google Shape;393;p2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394" name="Google Shape;39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" name="Google Shape;39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6" name="Google Shape;396;p2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397" name="Google Shape;39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" name="Google Shape;39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9" name="Google Shape;399;p2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400" name="Google Shape;40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1" name="Google Shape;40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2" name="Google Shape;402;p2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403" name="Google Shape;40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" name="Google Shape;40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5" name="Google Shape;405;p2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406" name="Google Shape;40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7" name="Google Shape;40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08" name="Google Shape;408;p2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409" name="Google Shape;40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0" name="Google Shape;41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11" name="Google Shape;411;p2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2" name="Google Shape;412;p2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13" name="Google Shape;413;p2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414" name="Google Shape;414;p2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415" name="Google Shape;415;p2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6" name="Google Shape;416;p2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17" name="Google Shape;417;p2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418" name="Google Shape;418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9" name="Google Shape;419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0" name="Google Shape;420;p2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421" name="Google Shape;421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2" name="Google Shape;422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3" name="Google Shape;423;p2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424" name="Google Shape;424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5" name="Google Shape;425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6" name="Google Shape;426;p2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427" name="Google Shape;427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8" name="Google Shape;428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9" name="Google Shape;429;p2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430" name="Google Shape;430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1" name="Google Shape;431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2" name="Google Shape;432;p2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433" name="Google Shape;433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4" name="Google Shape;434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5" name="Google Shape;435;p2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436" name="Google Shape;436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7" name="Google Shape;437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38" name="Google Shape;438;p2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439" name="Google Shape;439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0" name="Google Shape;440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1" name="Google Shape;441;p2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442" name="Google Shape;442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3" name="Google Shape;443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44" name="Google Shape;444;p2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445" name="Google Shape;445;p2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6" name="Google Shape;446;p2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47" name="Google Shape;447;p2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8" name="Google Shape;448;p2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9" name="Google Shape;449;p25"/>
          <p:cNvSpPr txBox="1">
            <a:spLocks noGrp="1"/>
          </p:cNvSpPr>
          <p:nvPr>
            <p:ph type="title"/>
          </p:nvPr>
        </p:nvSpPr>
        <p:spPr>
          <a:xfrm>
            <a:off x="505402" y="1972099"/>
            <a:ext cx="92373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" name="Google Shape;1550;p21" descr="nacce-arrow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375323" y="2342019"/>
            <a:ext cx="2578638" cy="14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21"/>
          <p:cNvSpPr txBox="1">
            <a:spLocks noGrp="1"/>
          </p:cNvSpPr>
          <p:nvPr>
            <p:ph type="ctrTitle"/>
          </p:nvPr>
        </p:nvSpPr>
        <p:spPr>
          <a:xfrm>
            <a:off x="1057999" y="1112212"/>
            <a:ext cx="10360500" cy="10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7218C"/>
              </a:buClr>
              <a:buSzPts val="56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21"/>
          <p:cNvSpPr txBox="1">
            <a:spLocks noGrp="1"/>
          </p:cNvSpPr>
          <p:nvPr>
            <p:ph type="subTitle" idx="1"/>
          </p:nvPr>
        </p:nvSpPr>
        <p:spPr>
          <a:xfrm>
            <a:off x="1828324" y="2682700"/>
            <a:ext cx="85323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571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571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5000"/>
              </a:lnSpc>
              <a:spcBef>
                <a:spcPts val="500"/>
              </a:spcBef>
              <a:spcAft>
                <a:spcPts val="40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3" name="Google Shape;1553;p21"/>
          <p:cNvSpPr txBox="1">
            <a:spLocks noGrp="1"/>
          </p:cNvSpPr>
          <p:nvPr>
            <p:ph type="dt" idx="10"/>
          </p:nvPr>
        </p:nvSpPr>
        <p:spPr>
          <a:xfrm>
            <a:off x="609441" y="6356350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4" name="Google Shape;1554;p21"/>
          <p:cNvSpPr txBox="1">
            <a:spLocks noGrp="1"/>
          </p:cNvSpPr>
          <p:nvPr>
            <p:ph type="sldNum" idx="12"/>
          </p:nvPr>
        </p:nvSpPr>
        <p:spPr>
          <a:xfrm>
            <a:off x="8735325" y="6356350"/>
            <a:ext cx="28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ntuit Blue Type">
  <p:cSld name="Divider - Intuit Blue Type">
    <p:bg>
      <p:bgPr>
        <a:solidFill>
          <a:srgbClr val="FCFDFC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2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6000"/>
              <a:buFont typeface="Arial"/>
              <a:buNone/>
              <a:defRPr sz="6000" b="1" i="0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7" name="Google Shape;1557;p22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558" name="Google Shape;1558;p2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559" name="Google Shape;1559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0" name="Google Shape;1560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1" name="Google Shape;1561;p2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2" name="Google Shape;156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3" name="Google Shape;156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4" name="Google Shape;1564;p2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5" name="Google Shape;156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6" name="Google Shape;156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67" name="Google Shape;1567;p2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68" name="Google Shape;156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69" name="Google Shape;156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0" name="Google Shape;1570;p2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1" name="Google Shape;157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2" name="Google Shape;157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3" name="Google Shape;1573;p2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4" name="Google Shape;157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5" name="Google Shape;157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6" name="Google Shape;1576;p2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77" name="Google Shape;157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78" name="Google Shape;157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79" name="Google Shape;1579;p2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0" name="Google Shape;158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1" name="Google Shape;158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2" name="Google Shape;1582;p2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3" name="Google Shape;158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4" name="Google Shape;158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5" name="Google Shape;1585;p2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6" name="Google Shape;158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87" name="Google Shape;158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88" name="Google Shape;1588;p2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89" name="Google Shape;158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0" name="Google Shape;159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91" name="Google Shape;1591;p2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2" name="Google Shape;1592;p2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93" name="Google Shape;1593;p22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594" name="Google Shape;1594;p2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595" name="Google Shape;1595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6" name="Google Shape;1596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97" name="Google Shape;1597;p2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598" name="Google Shape;159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99" name="Google Shape;159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0" name="Google Shape;1600;p2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1" name="Google Shape;160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2" name="Google Shape;160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3" name="Google Shape;1603;p2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4" name="Google Shape;160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5" name="Google Shape;160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6" name="Google Shape;1606;p2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07" name="Google Shape;160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08" name="Google Shape;160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09" name="Google Shape;1609;p2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0" name="Google Shape;161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1" name="Google Shape;161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2" name="Google Shape;1612;p2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3" name="Google Shape;161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4" name="Google Shape;161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5" name="Google Shape;1615;p2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6" name="Google Shape;161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17" name="Google Shape;161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18" name="Google Shape;1618;p2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19" name="Google Shape;161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0" name="Google Shape;162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1" name="Google Shape;1621;p2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22" name="Google Shape;162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3" name="Google Shape;162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24" name="Google Shape;1624;p2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25" name="Google Shape;162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26" name="Google Shape;162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27" name="Google Shape;1627;p2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28" name="Google Shape;1628;p2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29" name="Google Shape;1629;p22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630" name="Google Shape;1630;p2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631" name="Google Shape;1631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2" name="Google Shape;1632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3" name="Google Shape;1633;p2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634" name="Google Shape;163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5" name="Google Shape;163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6" name="Google Shape;1636;p2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637" name="Google Shape;163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38" name="Google Shape;163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39" name="Google Shape;1639;p2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640" name="Google Shape;164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1" name="Google Shape;164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2" name="Google Shape;1642;p2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643" name="Google Shape;164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4" name="Google Shape;164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5" name="Google Shape;1645;p2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646" name="Google Shape;164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47" name="Google Shape;164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48" name="Google Shape;1648;p2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649" name="Google Shape;164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0" name="Google Shape;165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1" name="Google Shape;1651;p2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652" name="Google Shape;165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3" name="Google Shape;165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4" name="Google Shape;1654;p2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655" name="Google Shape;165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6" name="Google Shape;165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57" name="Google Shape;1657;p2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658" name="Google Shape;165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59" name="Google Shape;165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0" name="Google Shape;1660;p2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661" name="Google Shape;166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2" name="Google Shape;166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63" name="Google Shape;1663;p2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64" name="Google Shape;1664;p2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65" name="Google Shape;1665;p22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666" name="Google Shape;1666;p2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667" name="Google Shape;1667;p2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68" name="Google Shape;1668;p2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69" name="Google Shape;1669;p2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670" name="Google Shape;1670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1" name="Google Shape;1671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2" name="Google Shape;1672;p2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673" name="Google Shape;1673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4" name="Google Shape;1674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5" name="Google Shape;1675;p2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676" name="Google Shape;1676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77" name="Google Shape;1677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78" name="Google Shape;1678;p2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679" name="Google Shape;1679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0" name="Google Shape;1680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1" name="Google Shape;1681;p2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682" name="Google Shape;1682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3" name="Google Shape;1683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4" name="Google Shape;1684;p2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685" name="Google Shape;1685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6" name="Google Shape;1686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87" name="Google Shape;1687;p2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688" name="Google Shape;1688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89" name="Google Shape;1689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0" name="Google Shape;1690;p2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691" name="Google Shape;1691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2" name="Google Shape;1692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3" name="Google Shape;1693;p2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694" name="Google Shape;1694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5" name="Google Shape;1695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696" name="Google Shape;1696;p2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697" name="Google Shape;1697;p2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698" name="Google Shape;1698;p2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699" name="Google Shape;1699;p2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0" name="Google Shape;1700;p2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26"/>
          <p:cNvSpPr txBox="1">
            <a:spLocks noGrp="1"/>
          </p:cNvSpPr>
          <p:nvPr>
            <p:ph type="body" idx="1"/>
          </p:nvPr>
        </p:nvSpPr>
        <p:spPr>
          <a:xfrm>
            <a:off x="502920" y="5063693"/>
            <a:ext cx="7083300" cy="11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98"/>
              <a:buFont typeface="Arial"/>
              <a:buNone/>
              <a:defRPr sz="2298" b="0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3" name="Google Shape;1703;p26"/>
          <p:cNvSpPr txBox="1">
            <a:spLocks noGrp="1"/>
          </p:cNvSpPr>
          <p:nvPr>
            <p:ph type="title"/>
          </p:nvPr>
        </p:nvSpPr>
        <p:spPr>
          <a:xfrm>
            <a:off x="502920" y="1974971"/>
            <a:ext cx="87129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1" i="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6"/>
          <p:cNvSpPr txBox="1">
            <a:spLocks noGrp="1"/>
          </p:cNvSpPr>
          <p:nvPr>
            <p:ph type="dt" idx="10"/>
          </p:nvPr>
        </p:nvSpPr>
        <p:spPr>
          <a:xfrm>
            <a:off x="502920" y="454456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  <a:defRPr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1705" name="Google Shape;17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8630" y="455178"/>
            <a:ext cx="4543862" cy="6038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6" name="Google Shape;1706;p2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707" name="Google Shape;1707;p2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708" name="Google Shape;1708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09" name="Google Shape;1709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0" name="Google Shape;1710;p2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1" name="Google Shape;171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2" name="Google Shape;171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3" name="Google Shape;1713;p2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4" name="Google Shape;171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5" name="Google Shape;171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6" name="Google Shape;1716;p2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17" name="Google Shape;171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18" name="Google Shape;171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19" name="Google Shape;1719;p2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0" name="Google Shape;172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1" name="Google Shape;172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2" name="Google Shape;1722;p2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3" name="Google Shape;172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4" name="Google Shape;172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5" name="Google Shape;1725;p2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6" name="Google Shape;172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27" name="Google Shape;172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28" name="Google Shape;1728;p2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29" name="Google Shape;172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0" name="Google Shape;173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1" name="Google Shape;1731;p2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2" name="Google Shape;173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3" name="Google Shape;173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4" name="Google Shape;1734;p2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5" name="Google Shape;173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6" name="Google Shape;173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37" name="Google Shape;1737;p2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38" name="Google Shape;173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39" name="Google Shape;173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40" name="Google Shape;1740;p2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41" name="Google Shape;1741;p2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42" name="Google Shape;1742;p2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743" name="Google Shape;1743;p2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744" name="Google Shape;1744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5" name="Google Shape;1745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6" name="Google Shape;1746;p2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47" name="Google Shape;174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48" name="Google Shape;174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49" name="Google Shape;1749;p2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0" name="Google Shape;175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1" name="Google Shape;175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2" name="Google Shape;1752;p2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3" name="Google Shape;175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4" name="Google Shape;175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5" name="Google Shape;1755;p2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6" name="Google Shape;175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57" name="Google Shape;175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58" name="Google Shape;1758;p2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59" name="Google Shape;175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0" name="Google Shape;176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1" name="Google Shape;1761;p2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2" name="Google Shape;176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3" name="Google Shape;176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4" name="Google Shape;1764;p2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5" name="Google Shape;176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6" name="Google Shape;176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67" name="Google Shape;1767;p2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68" name="Google Shape;176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69" name="Google Shape;176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70" name="Google Shape;1770;p2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71" name="Google Shape;177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2" name="Google Shape;177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73" name="Google Shape;1773;p2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774" name="Google Shape;177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75" name="Google Shape;177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776" name="Google Shape;1776;p2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77" name="Google Shape;1777;p2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778" name="Google Shape;1778;p2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779" name="Google Shape;1779;p2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780" name="Google Shape;1780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1" name="Google Shape;1781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2" name="Google Shape;1782;p2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783" name="Google Shape;178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4" name="Google Shape;178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5" name="Google Shape;1785;p2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786" name="Google Shape;178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87" name="Google Shape;178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88" name="Google Shape;1788;p2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789" name="Google Shape;178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0" name="Google Shape;179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1" name="Google Shape;1791;p2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792" name="Google Shape;179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3" name="Google Shape;179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4" name="Google Shape;1794;p2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795" name="Google Shape;179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6" name="Google Shape;179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797" name="Google Shape;1797;p2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798" name="Google Shape;179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9" name="Google Shape;179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0" name="Google Shape;1800;p2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801" name="Google Shape;180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2" name="Google Shape;180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3" name="Google Shape;1803;p2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804" name="Google Shape;180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5" name="Google Shape;180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6" name="Google Shape;1806;p2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807" name="Google Shape;180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8" name="Google Shape;180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09" name="Google Shape;1809;p2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810" name="Google Shape;181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1" name="Google Shape;181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12" name="Google Shape;1812;p2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13" name="Google Shape;1813;p2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814" name="Google Shape;1814;p2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815" name="Google Shape;1815;p2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816" name="Google Shape;1816;p2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7" name="Google Shape;1817;p2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18" name="Google Shape;1818;p2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819" name="Google Shape;1819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0" name="Google Shape;1820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1" name="Google Shape;1821;p2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822" name="Google Shape;1822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3" name="Google Shape;1823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4" name="Google Shape;1824;p2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825" name="Google Shape;1825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6" name="Google Shape;1826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27" name="Google Shape;1827;p2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828" name="Google Shape;1828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9" name="Google Shape;1829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0" name="Google Shape;1830;p2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831" name="Google Shape;1831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2" name="Google Shape;1832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3" name="Google Shape;1833;p2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834" name="Google Shape;1834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5" name="Google Shape;1835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6" name="Google Shape;1836;p2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837" name="Google Shape;1837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8" name="Google Shape;1838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39" name="Google Shape;1839;p2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840" name="Google Shape;1840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1" name="Google Shape;1841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2" name="Google Shape;1842;p2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843" name="Google Shape;1843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4" name="Google Shape;1844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5" name="Google Shape;1845;p2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846" name="Google Shape;1846;p2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47" name="Google Shape;1847;p2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848" name="Google Shape;1848;p2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9" name="Google Shape;1849;p2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title">
  <p:cSld name="Blank slide with title"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2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ith subtitle">
  <p:cSld name="Blank slide with subtitle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29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5" name="Google Shape;1855;p2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 ">
  <p:cSld name="1-Column with subtitle "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0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8" name="Google Shape;1858;p3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30"/>
          <p:cNvSpPr txBox="1">
            <a:spLocks noGrp="1"/>
          </p:cNvSpPr>
          <p:nvPr>
            <p:ph type="body" idx="2"/>
          </p:nvPr>
        </p:nvSpPr>
        <p:spPr>
          <a:xfrm>
            <a:off x="514238" y="1572986"/>
            <a:ext cx="11107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 and bang box">
  <p:cSld name="1-Column with subtitle and bang box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1"/>
          <p:cNvSpPr txBox="1">
            <a:spLocks noGrp="1"/>
          </p:cNvSpPr>
          <p:nvPr>
            <p:ph type="body" idx="1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2" name="Google Shape;1862;p3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31"/>
          <p:cNvSpPr txBox="1">
            <a:spLocks noGrp="1"/>
          </p:cNvSpPr>
          <p:nvPr>
            <p:ph type="body" idx="2"/>
          </p:nvPr>
        </p:nvSpPr>
        <p:spPr>
          <a:xfrm>
            <a:off x="514238" y="1572986"/>
            <a:ext cx="11107500" cy="3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4" name="Google Shape;1864;p31"/>
          <p:cNvSpPr txBox="1"/>
          <p:nvPr/>
        </p:nvSpPr>
        <p:spPr>
          <a:xfrm>
            <a:off x="597395" y="5715000"/>
            <a:ext cx="10983300" cy="457200"/>
          </a:xfrm>
          <a:prstGeom prst="rect">
            <a:avLst/>
          </a:prstGeom>
          <a:solidFill>
            <a:srgbClr val="F0F2F4"/>
          </a:solidFill>
          <a:ln w="19050" cap="rnd" cmpd="sng">
            <a:solidFill>
              <a:srgbClr val="B9BC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1"/>
          <p:cNvSpPr txBox="1">
            <a:spLocks noGrp="1"/>
          </p:cNvSpPr>
          <p:nvPr>
            <p:ph type="body" idx="3"/>
          </p:nvPr>
        </p:nvSpPr>
        <p:spPr>
          <a:xfrm>
            <a:off x="619125" y="5771198"/>
            <a:ext cx="109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with subtitle ">
  <p:cSld name="2-Column with subtitle "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32"/>
          <p:cNvSpPr txBox="1">
            <a:spLocks noGrp="1"/>
          </p:cNvSpPr>
          <p:nvPr>
            <p:ph type="body" idx="1"/>
          </p:nvPr>
        </p:nvSpPr>
        <p:spPr>
          <a:xfrm>
            <a:off x="6416540" y="1562100"/>
            <a:ext cx="5190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8" name="Google Shape;1868;p32"/>
          <p:cNvSpPr txBox="1">
            <a:spLocks noGrp="1"/>
          </p:cNvSpPr>
          <p:nvPr>
            <p:ph type="body" idx="2"/>
          </p:nvPr>
        </p:nvSpPr>
        <p:spPr>
          <a:xfrm>
            <a:off x="519547" y="1562100"/>
            <a:ext cx="5271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Char char="•"/>
              <a:defRPr sz="16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9" name="Google Shape;1869;p32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0" name="Google Shape;1870;p3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arrow">
  <p:cSld name="2-Column arrow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2" name="Google Shape;18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783" y="1193384"/>
            <a:ext cx="1767028" cy="5245515"/>
          </a:xfrm>
          <a:prstGeom prst="rect">
            <a:avLst/>
          </a:prstGeom>
          <a:noFill/>
          <a:ln>
            <a:noFill/>
          </a:ln>
        </p:spPr>
      </p:pic>
      <p:sp>
        <p:nvSpPr>
          <p:cNvPr id="1873" name="Google Shape;1873;p33"/>
          <p:cNvSpPr txBox="1">
            <a:spLocks noGrp="1"/>
          </p:cNvSpPr>
          <p:nvPr>
            <p:ph type="body" idx="1"/>
          </p:nvPr>
        </p:nvSpPr>
        <p:spPr>
          <a:xfrm>
            <a:off x="6416540" y="1562100"/>
            <a:ext cx="51900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7179" algn="l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4" name="Google Shape;1874;p33"/>
          <p:cNvSpPr txBox="1">
            <a:spLocks noGrp="1"/>
          </p:cNvSpPr>
          <p:nvPr>
            <p:ph type="body" idx="2"/>
          </p:nvPr>
        </p:nvSpPr>
        <p:spPr>
          <a:xfrm>
            <a:off x="519547" y="1562100"/>
            <a:ext cx="3572700" cy="45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97179" algn="l">
              <a:lnSpc>
                <a:spcPct val="126666"/>
              </a:lnSpc>
              <a:spcBef>
                <a:spcPts val="400"/>
              </a:spcBef>
              <a:spcAft>
                <a:spcPts val="0"/>
              </a:spcAft>
              <a:buSzPts val="1080"/>
              <a:buFont typeface="Arial"/>
              <a:buChar char="•"/>
              <a:defRPr sz="12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5" name="Google Shape;1875;p3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6" name="Google Shape;1876;p33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 Dark Gray with Eyebrow">
  <p:cSld name="Divider- Dark Gray with Eyebrow">
    <p:bg>
      <p:bgPr>
        <a:solidFill>
          <a:srgbClr val="45474B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"/>
          <p:cNvSpPr txBox="1">
            <a:spLocks noGrp="1"/>
          </p:cNvSpPr>
          <p:nvPr>
            <p:ph type="title"/>
          </p:nvPr>
        </p:nvSpPr>
        <p:spPr>
          <a:xfrm>
            <a:off x="497563" y="2858472"/>
            <a:ext cx="92274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44"/>
          <p:cNvSpPr txBox="1">
            <a:spLocks noGrp="1"/>
          </p:cNvSpPr>
          <p:nvPr>
            <p:ph type="body" idx="1"/>
          </p:nvPr>
        </p:nvSpPr>
        <p:spPr>
          <a:xfrm>
            <a:off x="531811" y="2699253"/>
            <a:ext cx="76440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1371600" lvl="2" indent="-331469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20"/>
              <a:buFont typeface="Arial"/>
              <a:buNone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53" name="Google Shape;453;p44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454" name="Google Shape;454;p4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55" name="Google Shape;455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6" name="Google Shape;456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57" name="Google Shape;457;p4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58" name="Google Shape;45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59" name="Google Shape;45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0" name="Google Shape;460;p4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1" name="Google Shape;46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2" name="Google Shape;46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3" name="Google Shape;463;p4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4" name="Google Shape;46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5" name="Google Shape;46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6" name="Google Shape;466;p4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67" name="Google Shape;46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68" name="Google Shape;46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69" name="Google Shape;469;p4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0" name="Google Shape;47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1" name="Google Shape;47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2" name="Google Shape;472;p4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3" name="Google Shape;47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4" name="Google Shape;47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5" name="Google Shape;475;p4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6" name="Google Shape;47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77" name="Google Shape;47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78" name="Google Shape;478;p4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79" name="Google Shape;47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0" name="Google Shape;48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1" name="Google Shape;481;p4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82" name="Google Shape;48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3" name="Google Shape;48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84" name="Google Shape;484;p4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85" name="Google Shape;48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6" name="Google Shape;48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87" name="Google Shape;487;p4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88" name="Google Shape;488;p4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89" name="Google Shape;489;p44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490" name="Google Shape;490;p44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91" name="Google Shape;491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2" name="Google Shape;492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3" name="Google Shape;493;p44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4" name="Google Shape;49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5" name="Google Shape;49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6" name="Google Shape;496;p44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97" name="Google Shape;49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8" name="Google Shape;49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99" name="Google Shape;499;p44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0" name="Google Shape;50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1" name="Google Shape;50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2" name="Google Shape;502;p44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3" name="Google Shape;50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4" name="Google Shape;50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5" name="Google Shape;505;p44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6" name="Google Shape;50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7" name="Google Shape;50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08" name="Google Shape;508;p44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09" name="Google Shape;50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0" name="Google Shape;51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1" name="Google Shape;511;p44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2" name="Google Shape;51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3" name="Google Shape;51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4" name="Google Shape;514;p44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5" name="Google Shape;51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6" name="Google Shape;51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7" name="Google Shape;517;p44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18" name="Google Shape;51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19" name="Google Shape;51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0" name="Google Shape;520;p44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1" name="Google Shape;52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2" name="Google Shape;52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23" name="Google Shape;523;p44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4" name="Google Shape;524;p44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25" name="Google Shape;525;p44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526" name="Google Shape;526;p44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527" name="Google Shape;527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28" name="Google Shape;528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29" name="Google Shape;529;p44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530" name="Google Shape;53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1" name="Google Shape;53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2" name="Google Shape;532;p44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533" name="Google Shape;53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4" name="Google Shape;53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5" name="Google Shape;535;p44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536" name="Google Shape;53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7" name="Google Shape;53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38" name="Google Shape;538;p44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539" name="Google Shape;53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0" name="Google Shape;54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1" name="Google Shape;541;p44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542" name="Google Shape;54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3" name="Google Shape;54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4" name="Google Shape;544;p44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545" name="Google Shape;54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6" name="Google Shape;54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7" name="Google Shape;547;p44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548" name="Google Shape;54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49" name="Google Shape;54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0" name="Google Shape;550;p44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551" name="Google Shape;55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2" name="Google Shape;55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3" name="Google Shape;553;p44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554" name="Google Shape;55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5" name="Google Shape;55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56" name="Google Shape;556;p44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557" name="Google Shape;55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58" name="Google Shape;55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59" name="Google Shape;559;p4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4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61" name="Google Shape;561;p44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562" name="Google Shape;562;p44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563" name="Google Shape;563;p44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4" name="Google Shape;564;p44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5" name="Google Shape;565;p44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566" name="Google Shape;566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7" name="Google Shape;567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68" name="Google Shape;568;p44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569" name="Google Shape;569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0" name="Google Shape;570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1" name="Google Shape;571;p44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572" name="Google Shape;572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3" name="Google Shape;573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4" name="Google Shape;574;p44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575" name="Google Shape;575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6" name="Google Shape;576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7" name="Google Shape;577;p44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578" name="Google Shape;578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79" name="Google Shape;579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0" name="Google Shape;580;p44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581" name="Google Shape;581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2" name="Google Shape;582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3" name="Google Shape;583;p44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584" name="Google Shape;584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5" name="Google Shape;585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6" name="Google Shape;586;p44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587" name="Google Shape;587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88" name="Google Shape;588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89" name="Google Shape;589;p44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590" name="Google Shape;590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1" name="Google Shape;591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92" name="Google Shape;592;p44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593" name="Google Shape;593;p44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4" name="Google Shape;594;p44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595" name="Google Shape;595;p44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6" name="Google Shape;596;p44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Column with subtitle ">
  <p:cSld name="3-Column with subtitle 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34"/>
          <p:cNvSpPr txBox="1">
            <a:spLocks noGrp="1"/>
          </p:cNvSpPr>
          <p:nvPr>
            <p:ph type="body" idx="1"/>
          </p:nvPr>
        </p:nvSpPr>
        <p:spPr>
          <a:xfrm>
            <a:off x="8366266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34"/>
          <p:cNvSpPr txBox="1">
            <a:spLocks noGrp="1"/>
          </p:cNvSpPr>
          <p:nvPr>
            <p:ph type="body" idx="2"/>
          </p:nvPr>
        </p:nvSpPr>
        <p:spPr>
          <a:xfrm>
            <a:off x="4441125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34"/>
          <p:cNvSpPr txBox="1">
            <a:spLocks noGrp="1"/>
          </p:cNvSpPr>
          <p:nvPr>
            <p:ph type="body" idx="3"/>
          </p:nvPr>
        </p:nvSpPr>
        <p:spPr>
          <a:xfrm>
            <a:off x="515983" y="1562100"/>
            <a:ext cx="3253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/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/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marL="2286000" lvl="4" indent="-30861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  <a:defRPr sz="14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81" name="Google Shape;1881;p34"/>
          <p:cNvCxnSpPr/>
          <p:nvPr/>
        </p:nvCxnSpPr>
        <p:spPr>
          <a:xfrm>
            <a:off x="4101737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82" name="Google Shape;1882;p34"/>
          <p:cNvCxnSpPr/>
          <p:nvPr/>
        </p:nvCxnSpPr>
        <p:spPr>
          <a:xfrm>
            <a:off x="8042366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3" name="Google Shape;1883;p34"/>
          <p:cNvSpPr txBox="1">
            <a:spLocks noGrp="1"/>
          </p:cNvSpPr>
          <p:nvPr>
            <p:ph type="body" idx="4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4" name="Google Shape;1884;p34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">
  <p:cSld name="Big statement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5"/>
          <p:cNvSpPr txBox="1">
            <a:spLocks noGrp="1"/>
          </p:cNvSpPr>
          <p:nvPr>
            <p:ph type="body" idx="1"/>
          </p:nvPr>
        </p:nvSpPr>
        <p:spPr>
          <a:xfrm>
            <a:off x="569913" y="838200"/>
            <a:ext cx="11049000" cy="52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2949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  <a:defRPr sz="70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  <p:extLst>
    <p:ext uri="{DCECCB84-F9BA-43D5-87BE-67443E8EF086}">
      <p15:sldGuideLst xmlns:p15="http://schemas.microsoft.com/office/powerpoint/2012/main">
        <p15:guide id="1" orient="horz" pos="10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s x 3">
  <p:cSld name="Quotes x 3"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36"/>
          <p:cNvSpPr txBox="1">
            <a:spLocks noGrp="1"/>
          </p:cNvSpPr>
          <p:nvPr>
            <p:ph type="body" idx="1"/>
          </p:nvPr>
        </p:nvSpPr>
        <p:spPr>
          <a:xfrm>
            <a:off x="605471" y="3601842"/>
            <a:ext cx="3503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p36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90" name="Google Shape;1890;p36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36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6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6"/>
          <p:cNvSpPr>
            <a:spLocks noGrp="1"/>
          </p:cNvSpPr>
          <p:nvPr>
            <p:ph type="pic" idx="2"/>
          </p:nvPr>
        </p:nvSpPr>
        <p:spPr>
          <a:xfrm>
            <a:off x="4418116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4" name="Google Shape;1894;p36"/>
          <p:cNvSpPr>
            <a:spLocks noGrp="1"/>
          </p:cNvSpPr>
          <p:nvPr>
            <p:ph type="pic" idx="3"/>
          </p:nvPr>
        </p:nvSpPr>
        <p:spPr>
          <a:xfrm>
            <a:off x="621076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5" name="Google Shape;1895;p36"/>
          <p:cNvSpPr>
            <a:spLocks noGrp="1"/>
          </p:cNvSpPr>
          <p:nvPr>
            <p:ph type="pic" idx="4"/>
          </p:nvPr>
        </p:nvSpPr>
        <p:spPr>
          <a:xfrm>
            <a:off x="8201622" y="1589955"/>
            <a:ext cx="3383400" cy="1839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6" name="Google Shape;1896;p36"/>
          <p:cNvSpPr txBox="1">
            <a:spLocks noGrp="1"/>
          </p:cNvSpPr>
          <p:nvPr>
            <p:ph type="body" idx="5"/>
          </p:nvPr>
        </p:nvSpPr>
        <p:spPr>
          <a:xfrm>
            <a:off x="4367104" y="3601842"/>
            <a:ext cx="35031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36"/>
          <p:cNvSpPr txBox="1">
            <a:spLocks noGrp="1"/>
          </p:cNvSpPr>
          <p:nvPr>
            <p:ph type="body" idx="6"/>
          </p:nvPr>
        </p:nvSpPr>
        <p:spPr>
          <a:xfrm>
            <a:off x="8175991" y="3601842"/>
            <a:ext cx="34509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182875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None/>
              <a:defRPr sz="1600"/>
            </a:lvl2pPr>
            <a:lvl3pPr marL="1371600" lvl="2" indent="-30861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60"/>
              <a:buChar char="•"/>
              <a:defRPr sz="1400"/>
            </a:lvl3pPr>
            <a:lvl4pPr marL="1828800" lvl="3" indent="-3175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–"/>
              <a:defRPr sz="1400"/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chemeClr val="accent3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898" name="Google Shape;1898;p36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899" name="Google Shape;1899;p3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00" name="Google Shape;1900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1" name="Google Shape;1901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2" name="Google Shape;1902;p3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3" name="Google Shape;190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4" name="Google Shape;190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5" name="Google Shape;1905;p3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6" name="Google Shape;190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07" name="Google Shape;190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08" name="Google Shape;1908;p3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09" name="Google Shape;190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0" name="Google Shape;191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1" name="Google Shape;1911;p3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2" name="Google Shape;191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3" name="Google Shape;191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4" name="Google Shape;1914;p3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5" name="Google Shape;191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6" name="Google Shape;191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17" name="Google Shape;1917;p3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18" name="Google Shape;191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19" name="Google Shape;191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0" name="Google Shape;1920;p3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1" name="Google Shape;192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2" name="Google Shape;192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3" name="Google Shape;1923;p3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4" name="Google Shape;192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5" name="Google Shape;192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6" name="Google Shape;1926;p3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27" name="Google Shape;192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28" name="Google Shape;192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29" name="Google Shape;1929;p3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30" name="Google Shape;193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1" name="Google Shape;193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32" name="Google Shape;1932;p3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3" name="Google Shape;1933;p3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34" name="Google Shape;1934;p36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935" name="Google Shape;1935;p36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936" name="Google Shape;1936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37" name="Google Shape;1937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38" name="Google Shape;1938;p36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39" name="Google Shape;193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0" name="Google Shape;194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1" name="Google Shape;1941;p36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2" name="Google Shape;194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3" name="Google Shape;194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4" name="Google Shape;1944;p36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5" name="Google Shape;194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6" name="Google Shape;194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47" name="Google Shape;1947;p36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48" name="Google Shape;194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49" name="Google Shape;194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0" name="Google Shape;1950;p36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1" name="Google Shape;195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2" name="Google Shape;195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3" name="Google Shape;1953;p36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4" name="Google Shape;195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5" name="Google Shape;195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6" name="Google Shape;1956;p36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57" name="Google Shape;195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8" name="Google Shape;195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59" name="Google Shape;1959;p36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0" name="Google Shape;196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1" name="Google Shape;196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62" name="Google Shape;1962;p36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3" name="Google Shape;196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4" name="Google Shape;196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65" name="Google Shape;1965;p36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66" name="Google Shape;196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67" name="Google Shape;196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968" name="Google Shape;1968;p36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69" name="Google Shape;1969;p36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970" name="Google Shape;1970;p36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971" name="Google Shape;1971;p3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972" name="Google Shape;1972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3" name="Google Shape;1973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4" name="Google Shape;1974;p3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975" name="Google Shape;197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6" name="Google Shape;197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77" name="Google Shape;1977;p3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978" name="Google Shape;197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79" name="Google Shape;197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0" name="Google Shape;1980;p3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981" name="Google Shape;198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2" name="Google Shape;198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3" name="Google Shape;1983;p3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984" name="Google Shape;198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5" name="Google Shape;198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6" name="Google Shape;1986;p3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987" name="Google Shape;198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88" name="Google Shape;198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89" name="Google Shape;1989;p3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990" name="Google Shape;199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1" name="Google Shape;199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2" name="Google Shape;1992;p3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993" name="Google Shape;199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4" name="Google Shape;199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5" name="Google Shape;1995;p3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996" name="Google Shape;199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97" name="Google Shape;199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998" name="Google Shape;1998;p3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999" name="Google Shape;199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0" name="Google Shape;200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01" name="Google Shape;2001;p3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04" name="Google Shape;2004;p3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05" name="Google Shape;2005;p3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06" name="Google Shape;2006;p36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007" name="Google Shape;2007;p36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008" name="Google Shape;2008;p36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0" name="Google Shape;2010;p36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011" name="Google Shape;2011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3" name="Google Shape;2013;p36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014" name="Google Shape;2014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5" name="Google Shape;2015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6" name="Google Shape;2016;p36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017" name="Google Shape;2017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18" name="Google Shape;2018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19" name="Google Shape;2019;p36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020" name="Google Shape;2020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1" name="Google Shape;2021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2" name="Google Shape;2022;p36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023" name="Google Shape;2023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4" name="Google Shape;2024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5" name="Google Shape;2025;p36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026" name="Google Shape;2026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27" name="Google Shape;2027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28" name="Google Shape;2028;p36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029" name="Google Shape;2029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0" name="Google Shape;2030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1" name="Google Shape;2031;p36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032" name="Google Shape;2032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3" name="Google Shape;2033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4" name="Google Shape;2034;p36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035" name="Google Shape;2035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6" name="Google Shape;2036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037" name="Google Shape;2037;p36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038" name="Google Shape;2038;p36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39" name="Google Shape;2039;p36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040" name="Google Shape;2040;p36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41" name="Google Shape;2041;p36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042" name="Google Shape;2042;p36"/>
          <p:cNvCxnSpPr/>
          <p:nvPr/>
        </p:nvCxnSpPr>
        <p:spPr>
          <a:xfrm>
            <a:off x="4190967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43" name="Google Shape;2043;p36"/>
          <p:cNvCxnSpPr/>
          <p:nvPr/>
        </p:nvCxnSpPr>
        <p:spPr>
          <a:xfrm>
            <a:off x="8015990" y="1562100"/>
            <a:ext cx="0" cy="4610100"/>
          </a:xfrm>
          <a:prstGeom prst="straightConnector1">
            <a:avLst/>
          </a:prstGeom>
          <a:noFill/>
          <a:ln w="19050" cap="flat" cmpd="sng">
            <a:solidFill>
              <a:srgbClr val="C7CAD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Round Photo-Right Facing">
  <p:cSld name="Quote + Round Photo-Right Facing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37"/>
          <p:cNvSpPr>
            <a:spLocks noGrp="1"/>
          </p:cNvSpPr>
          <p:nvPr>
            <p:ph type="pic" idx="2"/>
          </p:nvPr>
        </p:nvSpPr>
        <p:spPr>
          <a:xfrm>
            <a:off x="653142" y="860294"/>
            <a:ext cx="5290200" cy="5290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6" name="Google Shape;2046;p37"/>
          <p:cNvSpPr txBox="1">
            <a:spLocks noGrp="1"/>
          </p:cNvSpPr>
          <p:nvPr>
            <p:ph type="body" idx="1"/>
          </p:nvPr>
        </p:nvSpPr>
        <p:spPr>
          <a:xfrm>
            <a:off x="6138862" y="2645228"/>
            <a:ext cx="5411700" cy="2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  <a:defRPr sz="3200"/>
            </a:lvl2pPr>
            <a:lvl3pPr marL="1371600" lvl="2" indent="-38861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20"/>
              <a:buChar char="•"/>
              <a:defRPr sz="2800"/>
            </a:lvl3pPr>
            <a:lvl4pPr marL="1828800" lvl="3" indent="-381000" algn="l">
              <a:lnSpc>
                <a:spcPct val="6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4pPr>
            <a:lvl5pPr marL="2286000" lvl="4" indent="-228600" algn="l">
              <a:lnSpc>
                <a:spcPct val="76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+ Square Photo-Left Facing">
  <p:cSld name="Quote + Square Photo-Left Facing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38"/>
          <p:cNvSpPr txBox="1">
            <a:spLocks noGrp="1"/>
          </p:cNvSpPr>
          <p:nvPr>
            <p:ph type="body" idx="1"/>
          </p:nvPr>
        </p:nvSpPr>
        <p:spPr>
          <a:xfrm>
            <a:off x="487362" y="2645228"/>
            <a:ext cx="5411700" cy="21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Arial"/>
              <a:buNone/>
              <a:defRPr sz="3200"/>
            </a:lvl2pPr>
            <a:lvl3pPr marL="1371600" lvl="2" indent="-38861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20"/>
              <a:buChar char="•"/>
              <a:defRPr sz="2800"/>
            </a:lvl3pPr>
            <a:lvl4pPr marL="1828800" lvl="3" indent="-381000" algn="l">
              <a:lnSpc>
                <a:spcPct val="63333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4pPr>
            <a:lvl5pPr marL="2286000" lvl="4" indent="-228600" algn="l">
              <a:lnSpc>
                <a:spcPct val="76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9" name="Google Shape;2049;p38"/>
          <p:cNvSpPr>
            <a:spLocks noGrp="1"/>
          </p:cNvSpPr>
          <p:nvPr>
            <p:ph type="pic" idx="2"/>
          </p:nvPr>
        </p:nvSpPr>
        <p:spPr>
          <a:xfrm>
            <a:off x="6094412" y="0"/>
            <a:ext cx="6094500" cy="6858000"/>
          </a:xfrm>
          <a:prstGeom prst="rect">
            <a:avLst/>
          </a:prstGeom>
          <a:solidFill>
            <a:srgbClr val="D0D2D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 product view - white">
  <p:cSld name="Desktop product view - white">
    <p:bg>
      <p:bgPr>
        <a:solidFill>
          <a:schemeClr val="lt1"/>
        </a:solidFill>
        <a:effectLst/>
      </p:bgPr>
    </p:bg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39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2188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2" name="Google Shape;2052;p39"/>
          <p:cNvSpPr/>
          <p:nvPr/>
        </p:nvSpPr>
        <p:spPr>
          <a:xfrm>
            <a:off x="1480747" y="1359554"/>
            <a:ext cx="9220200" cy="57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3" name="Google Shape;205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2218" y="1215294"/>
            <a:ext cx="9622593" cy="6472339"/>
          </a:xfrm>
          <a:prstGeom prst="rect">
            <a:avLst/>
          </a:prstGeom>
          <a:noFill/>
          <a:ln>
            <a:noFill/>
          </a:ln>
          <a:effectLst>
            <a:outerShdw blurRad="127000" dist="12700" dir="16200000" rotWithShape="0">
              <a:srgbClr val="000000">
                <a:alpha val="29019"/>
              </a:srgbClr>
            </a:outerShdw>
          </a:effectLst>
        </p:spPr>
      </p:pic>
      <p:sp>
        <p:nvSpPr>
          <p:cNvPr id="2054" name="Google Shape;2054;p39"/>
          <p:cNvSpPr>
            <a:spLocks noGrp="1"/>
          </p:cNvSpPr>
          <p:nvPr>
            <p:ph type="pic" idx="2"/>
          </p:nvPr>
        </p:nvSpPr>
        <p:spPr>
          <a:xfrm>
            <a:off x="1512901" y="1571527"/>
            <a:ext cx="9130800" cy="5687700"/>
          </a:xfrm>
          <a:prstGeom prst="rect">
            <a:avLst/>
          </a:prstGeom>
          <a:solidFill>
            <a:srgbClr val="FCFDFC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">
  <p:cSld name="1-Column"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4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7" name="Google Shape;2057;p40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bang box">
  <p:cSld name="1-Column with bang box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41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0" name="Google Shape;2060;p41"/>
          <p:cNvSpPr txBox="1"/>
          <p:nvPr/>
        </p:nvSpPr>
        <p:spPr>
          <a:xfrm>
            <a:off x="597395" y="5715000"/>
            <a:ext cx="10983300" cy="457200"/>
          </a:xfrm>
          <a:prstGeom prst="rect">
            <a:avLst/>
          </a:prstGeom>
          <a:solidFill>
            <a:srgbClr val="F0F2F4"/>
          </a:solidFill>
          <a:ln w="25400" cap="rnd" cmpd="sng">
            <a:solidFill>
              <a:srgbClr val="B9BC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41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2" name="Google Shape;2062;p41"/>
          <p:cNvSpPr txBox="1">
            <a:spLocks noGrp="1"/>
          </p:cNvSpPr>
          <p:nvPr>
            <p:ph type="body" idx="2"/>
          </p:nvPr>
        </p:nvSpPr>
        <p:spPr>
          <a:xfrm>
            <a:off x="619125" y="5771198"/>
            <a:ext cx="10961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457200" lvl="0" indent="-228600" algn="ctr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33146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Char char="•"/>
              <a:defRPr/>
            </a:lvl3pPr>
            <a:lvl4pPr marL="1828800" lvl="3" indent="-3429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228600" algn="l">
              <a:lnSpc>
                <a:spcPct val="84444"/>
              </a:lnSpc>
              <a:spcBef>
                <a:spcPts val="400"/>
              </a:spcBef>
              <a:spcAft>
                <a:spcPts val="0"/>
              </a:spcAft>
              <a:buSzPts val="1620"/>
              <a:buNone/>
              <a:defRPr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ed visual with subtitle">
  <p:cSld name="Captioned visual with subtitle"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42"/>
          <p:cNvSpPr txBox="1">
            <a:spLocks noGrp="1"/>
          </p:cNvSpPr>
          <p:nvPr>
            <p:ph type="body" idx="1"/>
          </p:nvPr>
        </p:nvSpPr>
        <p:spPr>
          <a:xfrm>
            <a:off x="8227896" y="1562100"/>
            <a:ext cx="33786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42"/>
          <p:cNvSpPr txBox="1">
            <a:spLocks noGrp="1"/>
          </p:cNvSpPr>
          <p:nvPr>
            <p:ph type="body" idx="2"/>
          </p:nvPr>
        </p:nvSpPr>
        <p:spPr>
          <a:xfrm>
            <a:off x="610447" y="1562100"/>
            <a:ext cx="7240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  <a:defRPr sz="1900"/>
            </a:lvl2pPr>
            <a:lvl3pPr marL="1371600" lvl="2" indent="-337185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10"/>
              <a:buChar char="•"/>
              <a:defRPr sz="1900"/>
            </a:lvl3pPr>
            <a:lvl4pPr marL="1828800" lvl="3" indent="-34925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6" name="Google Shape;2066;p42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7" name="Google Shape;2067;p42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ubtitle Captioned Visual">
  <p:cSld name="1_Subtitle Captioned Visual">
    <p:spTree>
      <p:nvGrpSpPr>
        <p:cNvPr id="1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43"/>
          <p:cNvSpPr txBox="1">
            <a:spLocks noGrp="1"/>
          </p:cNvSpPr>
          <p:nvPr>
            <p:ph type="body" idx="1"/>
          </p:nvPr>
        </p:nvSpPr>
        <p:spPr>
          <a:xfrm>
            <a:off x="529635" y="1562100"/>
            <a:ext cx="3378600" cy="4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>
                <a:solidFill>
                  <a:srgbClr val="000000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Char char="•"/>
              <a:defRPr sz="1600">
                <a:solidFill>
                  <a:srgbClr val="000000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>
                <a:solidFill>
                  <a:srgbClr val="000000"/>
                </a:solidFill>
              </a:defRPr>
            </a:lvl4pPr>
            <a:lvl5pPr marL="2286000" lvl="4" indent="-228600" algn="l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SzPts val="1260"/>
              <a:buFont typeface="Arial"/>
              <a:buNone/>
              <a:defRPr sz="1400">
                <a:solidFill>
                  <a:srgbClr val="000000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0" name="Google Shape;2070;p43"/>
          <p:cNvSpPr txBox="1">
            <a:spLocks noGrp="1"/>
          </p:cNvSpPr>
          <p:nvPr>
            <p:ph type="body" idx="2"/>
          </p:nvPr>
        </p:nvSpPr>
        <p:spPr>
          <a:xfrm>
            <a:off x="4340372" y="1562100"/>
            <a:ext cx="72405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Arial"/>
              <a:buNone/>
              <a:defRPr sz="2000" b="1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10"/>
              <a:buFont typeface="Arial"/>
              <a:buNone/>
              <a:defRPr sz="1900"/>
            </a:lvl2pPr>
            <a:lvl3pPr marL="1371600" lvl="2" indent="-337185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10"/>
              <a:buChar char="•"/>
              <a:defRPr sz="1900"/>
            </a:lvl3pPr>
            <a:lvl4pPr marL="1828800" lvl="3" indent="-34925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–"/>
              <a:defRPr sz="1900"/>
            </a:lvl4pPr>
            <a:lvl5pPr marL="2286000" lvl="4" indent="-228600" algn="l">
              <a:lnSpc>
                <a:spcPct val="101333"/>
              </a:lnSpc>
              <a:spcBef>
                <a:spcPts val="400"/>
              </a:spcBef>
              <a:spcAft>
                <a:spcPts val="0"/>
              </a:spcAft>
              <a:buSzPts val="1350"/>
              <a:buFont typeface="Arial"/>
              <a:buNone/>
              <a:defRPr sz="1500"/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1" name="Google Shape;2071;p43"/>
          <p:cNvSpPr txBox="1">
            <a:spLocks noGrp="1"/>
          </p:cNvSpPr>
          <p:nvPr>
            <p:ph type="body" idx="3"/>
          </p:nvPr>
        </p:nvSpPr>
        <p:spPr>
          <a:xfrm>
            <a:off x="501173" y="969816"/>
            <a:ext cx="1110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686B71"/>
              </a:buClr>
              <a:buSzPts val="2000"/>
              <a:buFont typeface="Arial"/>
              <a:buNone/>
              <a:defRPr sz="2000" b="0" i="0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2pPr>
            <a:lvl3pPr marL="1371600" lvl="2" indent="-320039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 sz="1600" b="0" i="0">
                <a:solidFill>
                  <a:schemeClr val="lt2"/>
                </a:solidFill>
              </a:defRPr>
            </a:lvl3pPr>
            <a:lvl4pPr marL="1828800" lvl="3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 b="0" i="0">
                <a:solidFill>
                  <a:schemeClr val="lt2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SzPts val="1440"/>
              <a:buFont typeface="Arial"/>
              <a:buNone/>
              <a:defRPr sz="1600" b="0" i="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2" name="Google Shape;2072;p43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Light Blue">
  <p:cSld name="Divider - Light Blue">
    <p:bg>
      <p:bgPr>
        <a:solidFill>
          <a:srgbClr val="0077C5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5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9" name="Google Shape;599;p45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600" name="Google Shape;600;p4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601" name="Google Shape;601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2" name="Google Shape;602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3" name="Google Shape;603;p4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04" name="Google Shape;60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5" name="Google Shape;60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6" name="Google Shape;606;p4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07" name="Google Shape;60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08" name="Google Shape;60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9" name="Google Shape;609;p4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0" name="Google Shape;61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1" name="Google Shape;61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2" name="Google Shape;612;p4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3" name="Google Shape;61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4" name="Google Shape;61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5" name="Google Shape;615;p4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6" name="Google Shape;61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17" name="Google Shape;61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18" name="Google Shape;618;p4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9" name="Google Shape;61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0" name="Google Shape;62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1" name="Google Shape;621;p4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2" name="Google Shape;62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3" name="Google Shape;62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4" name="Google Shape;624;p4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5" name="Google Shape;62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6" name="Google Shape;62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27" name="Google Shape;627;p4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28" name="Google Shape;62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9" name="Google Shape;62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0" name="Google Shape;630;p4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31" name="Google Shape;63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2" name="Google Shape;63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33" name="Google Shape;633;p4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35" name="Google Shape;635;p45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636" name="Google Shape;636;p45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637" name="Google Shape;637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38" name="Google Shape;638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9" name="Google Shape;639;p45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0" name="Google Shape;64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1" name="Google Shape;64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2" name="Google Shape;642;p45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3" name="Google Shape;64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4" name="Google Shape;64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5" name="Google Shape;645;p45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6" name="Google Shape;64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47" name="Google Shape;64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48" name="Google Shape;648;p45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9" name="Google Shape;64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0" name="Google Shape;65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1" name="Google Shape;651;p45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2" name="Google Shape;65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3" name="Google Shape;65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4" name="Google Shape;654;p45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5" name="Google Shape;65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6" name="Google Shape;65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57" name="Google Shape;657;p45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58" name="Google Shape;65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9" name="Google Shape;65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0" name="Google Shape;660;p45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1" name="Google Shape;66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2" name="Google Shape;66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3" name="Google Shape;663;p45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4" name="Google Shape;66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5" name="Google Shape;66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6" name="Google Shape;666;p45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67" name="Google Shape;66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68" name="Google Shape;66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669" name="Google Shape;669;p45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0" name="Google Shape;670;p45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71" name="Google Shape;671;p45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672" name="Google Shape;672;p4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673" name="Google Shape;673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4" name="Google Shape;674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75" name="Google Shape;675;p4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676" name="Google Shape;67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77" name="Google Shape;67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78" name="Google Shape;678;p4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679" name="Google Shape;67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0" name="Google Shape;68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1" name="Google Shape;681;p4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682" name="Google Shape;68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4" name="Google Shape;684;p4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685" name="Google Shape;68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87" name="Google Shape;687;p4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688" name="Google Shape;68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0" name="Google Shape;690;p4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691" name="Google Shape;69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3" name="Google Shape;693;p4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694" name="Google Shape;69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6" name="Google Shape;696;p4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697" name="Google Shape;69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9" name="Google Shape;699;p4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700" name="Google Shape;70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02" name="Google Shape;702;p4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703" name="Google Shape;70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05" name="Google Shape;705;p4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6" name="Google Shape;706;p4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07" name="Google Shape;707;p45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708" name="Google Shape;708;p45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709" name="Google Shape;709;p45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45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1" name="Google Shape;711;p45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712" name="Google Shape;712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4" name="Google Shape;714;p45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715" name="Google Shape;715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17" name="Google Shape;717;p45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718" name="Google Shape;718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0" name="Google Shape;720;p45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721" name="Google Shape;721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3" name="Google Shape;723;p45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724" name="Google Shape;724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6" name="Google Shape;726;p45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727" name="Google Shape;727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9" name="Google Shape;729;p45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730" name="Google Shape;730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1" name="Google Shape;731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2" name="Google Shape;732;p45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733" name="Google Shape;733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4" name="Google Shape;734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5" name="Google Shape;735;p45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736" name="Google Shape;736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37" name="Google Shape;737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38" name="Google Shape;738;p45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739" name="Google Shape;739;p45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0" name="Google Shape;740;p45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741" name="Google Shape;741;p45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2" name="Google Shape;742;p45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Column with subtitle">
  <p:cSld name="1-Column with subtitle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24"/>
          <p:cNvSpPr txBox="1">
            <a:spLocks noGrp="1"/>
          </p:cNvSpPr>
          <p:nvPr>
            <p:ph type="body" idx="1"/>
          </p:nvPr>
        </p:nvSpPr>
        <p:spPr>
          <a:xfrm>
            <a:off x="501173" y="1755648"/>
            <a:ext cx="11105400" cy="43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i="0" u="none" strike="noStrike" cap="none">
                <a:solidFill>
                  <a:schemeClr val="dk1"/>
                </a:solidFill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i="0" u="none" strike="noStrike" cap="none">
                <a:solidFill>
                  <a:schemeClr val="dk1"/>
                </a:solidFill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u="none" strike="noStrike" cap="none">
                <a:solidFill>
                  <a:schemeClr val="dk1"/>
                </a:solidFill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i="0" u="none" strike="noStrike" cap="none">
                <a:solidFill>
                  <a:schemeClr val="dk1"/>
                </a:solidFill>
              </a:defRPr>
            </a:lvl4pPr>
            <a:lvl5pPr marL="2286000" marR="0" lvl="4" indent="-2286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i="0" u="none" strike="noStrike" cap="none">
                <a:solidFill>
                  <a:schemeClr val="dk1"/>
                </a:solidFill>
              </a:defRPr>
            </a:lvl5pPr>
            <a:lvl6pPr marL="2743200" marR="0" lvl="5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6pPr>
            <a:lvl7pPr marL="3200400" marR="0" lvl="6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7pPr>
            <a:lvl8pPr marL="3657600" marR="0" lvl="7" indent="-330200" algn="l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8pPr>
            <a:lvl9pPr marL="4114800" marR="0" lvl="8" indent="-330200" algn="l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Char char="•"/>
              <a:defRPr sz="16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1" name="Google Shape;2081;p24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i="0" u="none" strike="noStrike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82" name="Google Shape;2082;p24"/>
          <p:cNvSpPr txBox="1">
            <a:spLocks noGrp="1"/>
          </p:cNvSpPr>
          <p:nvPr>
            <p:ph type="subTitle" idx="2"/>
          </p:nvPr>
        </p:nvSpPr>
        <p:spPr>
          <a:xfrm>
            <a:off x="538300" y="955350"/>
            <a:ext cx="102042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3A3D"/>
              </a:buClr>
              <a:buSzPts val="2000"/>
              <a:buNone/>
              <a:defRPr sz="2000">
                <a:solidFill>
                  <a:srgbClr val="393A3D"/>
                </a:solidFill>
              </a:defRPr>
            </a:lvl1pPr>
            <a:lvl2pPr lvl="1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61"/>
          <p:cNvSpPr txBox="1"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6" name="Google Shape;2086;p61"/>
          <p:cNvSpPr txBox="1"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87" name="Google Shape;2087;p61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8" name="Google Shape;2088;p61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61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62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62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3" name="Google Shape;2093;p62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4" name="Google Shape;2094;p62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5" name="Google Shape;2095;p62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63"/>
          <p:cNvSpPr txBox="1">
            <a:spLocks noGrp="1"/>
          </p:cNvSpPr>
          <p:nvPr>
            <p:ph type="title"/>
          </p:nvPr>
        </p:nvSpPr>
        <p:spPr>
          <a:xfrm>
            <a:off x="831633" y="1709738"/>
            <a:ext cx="1051286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8" name="Google Shape;2098;p63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99" name="Google Shape;2099;p63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63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1" name="Google Shape;2101;p63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64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4" name="Google Shape;2104;p64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5" name="Google Shape;2105;p64"/>
          <p:cNvSpPr txBox="1">
            <a:spLocks noGrp="1"/>
          </p:cNvSpPr>
          <p:nvPr>
            <p:ph type="body" idx="2"/>
          </p:nvPr>
        </p:nvSpPr>
        <p:spPr>
          <a:xfrm>
            <a:off x="6170593" y="1825625"/>
            <a:ext cx="51802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6" name="Google Shape;2106;p64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7" name="Google Shape;2107;p64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8" name="Google Shape;2108;p64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65"/>
          <p:cNvSpPr txBox="1">
            <a:spLocks noGrp="1"/>
          </p:cNvSpPr>
          <p:nvPr>
            <p:ph type="title"/>
          </p:nvPr>
        </p:nvSpPr>
        <p:spPr>
          <a:xfrm>
            <a:off x="839569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1" name="Google Shape;2111;p65"/>
          <p:cNvSpPr txBox="1">
            <a:spLocks noGrp="1"/>
          </p:cNvSpPr>
          <p:nvPr>
            <p:ph type="body" idx="1"/>
          </p:nvPr>
        </p:nvSpPr>
        <p:spPr>
          <a:xfrm>
            <a:off x="839569" y="1681163"/>
            <a:ext cx="515644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2" name="Google Shape;2112;p65"/>
          <p:cNvSpPr txBox="1">
            <a:spLocks noGrp="1"/>
          </p:cNvSpPr>
          <p:nvPr>
            <p:ph type="body" idx="2"/>
          </p:nvPr>
        </p:nvSpPr>
        <p:spPr>
          <a:xfrm>
            <a:off x="839569" y="2505075"/>
            <a:ext cx="51564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65"/>
          <p:cNvSpPr txBox="1">
            <a:spLocks noGrp="1"/>
          </p:cNvSpPr>
          <p:nvPr>
            <p:ph type="body" idx="3"/>
          </p:nvPr>
        </p:nvSpPr>
        <p:spPr>
          <a:xfrm>
            <a:off x="6170593" y="1681163"/>
            <a:ext cx="51818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4" name="Google Shape;2114;p65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65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p65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65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66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66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66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66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67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5" name="Google Shape;2125;p67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6" name="Google Shape;2126;p67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68"/>
          <p:cNvSpPr txBox="1"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9" name="Google Shape;2129;p68"/>
          <p:cNvSpPr txBox="1">
            <a:spLocks noGrp="1"/>
          </p:cNvSpPr>
          <p:nvPr>
            <p:ph type="body" idx="1"/>
          </p:nvPr>
        </p:nvSpPr>
        <p:spPr>
          <a:xfrm>
            <a:off x="5181838" y="987425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30" name="Google Shape;2130;p68"/>
          <p:cNvSpPr txBox="1">
            <a:spLocks noGrp="1"/>
          </p:cNvSpPr>
          <p:nvPr>
            <p:ph type="body" idx="2"/>
          </p:nvPr>
        </p:nvSpPr>
        <p:spPr>
          <a:xfrm>
            <a:off x="839569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1" name="Google Shape;2131;p68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2" name="Google Shape;2132;p68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3" name="Google Shape;2133;p68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bg>
      <p:bgPr>
        <a:solidFill>
          <a:schemeClr val="dk1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6"/>
          <p:cNvSpPr>
            <a:spLocks noGrp="1"/>
          </p:cNvSpPr>
          <p:nvPr>
            <p:ph type="pic" idx="2"/>
          </p:nvPr>
        </p:nvSpPr>
        <p:spPr>
          <a:xfrm>
            <a:off x="0" y="0"/>
            <a:ext cx="12188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686B7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686B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5" name="Google Shape;745;p46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6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46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69"/>
          <p:cNvSpPr txBox="1"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6" name="Google Shape;2136;p69"/>
          <p:cNvSpPr>
            <a:spLocks noGrp="1"/>
          </p:cNvSpPr>
          <p:nvPr>
            <p:ph type="pic" idx="2"/>
          </p:nvPr>
        </p:nvSpPr>
        <p:spPr>
          <a:xfrm>
            <a:off x="5181838" y="987425"/>
            <a:ext cx="617059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7" name="Google Shape;2137;p69"/>
          <p:cNvSpPr txBox="1">
            <a:spLocks noGrp="1"/>
          </p:cNvSpPr>
          <p:nvPr>
            <p:ph type="body" idx="1"/>
          </p:nvPr>
        </p:nvSpPr>
        <p:spPr>
          <a:xfrm>
            <a:off x="839569" y="2057400"/>
            <a:ext cx="39312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8" name="Google Shape;2138;p69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9" name="Google Shape;2139;p69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0" name="Google Shape;2140;p69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70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3" name="Google Shape;2143;p70"/>
          <p:cNvSpPr txBox="1">
            <a:spLocks noGrp="1"/>
          </p:cNvSpPr>
          <p:nvPr>
            <p:ph type="body" idx="1"/>
          </p:nvPr>
        </p:nvSpPr>
        <p:spPr>
          <a:xfrm rot="5400000">
            <a:off x="3918744" y="-1255137"/>
            <a:ext cx="4351338" cy="1051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4" name="Google Shape;2144;p70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5" name="Google Shape;2145;p70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6" name="Google Shape;2146;p70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71"/>
          <p:cNvSpPr txBox="1">
            <a:spLocks noGrp="1"/>
          </p:cNvSpPr>
          <p:nvPr>
            <p:ph type="title"/>
          </p:nvPr>
        </p:nvSpPr>
        <p:spPr>
          <a:xfrm rot="5400000">
            <a:off x="7130817" y="1956936"/>
            <a:ext cx="5811838" cy="26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9" name="Google Shape;2149;p71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8" cy="773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0" name="Google Shape;2150;p71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1" name="Google Shape;2151;p71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2" name="Google Shape;2152;p71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- Intuit Blue Type">
  <p:cSld name="Divider - Intuit Blue Type">
    <p:bg>
      <p:bgPr>
        <a:solidFill>
          <a:srgbClr val="FCFDFC"/>
        </a:solidFill>
        <a:effectLst/>
      </p:bgPr>
    </p:bg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72"/>
          <p:cNvSpPr txBox="1">
            <a:spLocks noGrp="1"/>
          </p:cNvSpPr>
          <p:nvPr>
            <p:ph type="title"/>
          </p:nvPr>
        </p:nvSpPr>
        <p:spPr>
          <a:xfrm>
            <a:off x="506253" y="2746962"/>
            <a:ext cx="10977000" cy="1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6000"/>
              <a:buFont typeface="Arial"/>
              <a:buNone/>
              <a:defRPr sz="6000" b="1" i="0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55" name="Google Shape;2155;p72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2156" name="Google Shape;2156;p7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157" name="Google Shape;2157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58" name="Google Shape;2158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59" name="Google Shape;2159;p7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0" name="Google Shape;216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1" name="Google Shape;216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2" name="Google Shape;2162;p7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3" name="Google Shape;216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4" name="Google Shape;216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5" name="Google Shape;2165;p7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6" name="Google Shape;216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67" name="Google Shape;216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68" name="Google Shape;2168;p7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69" name="Google Shape;216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0" name="Google Shape;217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1" name="Google Shape;2171;p7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2" name="Google Shape;217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3" name="Google Shape;217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4" name="Google Shape;2174;p7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5" name="Google Shape;217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6" name="Google Shape;217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77" name="Google Shape;2177;p7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78" name="Google Shape;217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79" name="Google Shape;217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0" name="Google Shape;2180;p7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1" name="Google Shape;218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2" name="Google Shape;218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3" name="Google Shape;2183;p7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4" name="Google Shape;218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5" name="Google Shape;218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86" name="Google Shape;2186;p7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87" name="Google Shape;218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88" name="Google Shape;218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189" name="Google Shape;2189;p7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0" name="Google Shape;2190;p7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91" name="Google Shape;2191;p72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2192" name="Google Shape;2192;p72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2193" name="Google Shape;2193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4" name="Google Shape;2194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95" name="Google Shape;2195;p72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96" name="Google Shape;219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197" name="Google Shape;219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98" name="Google Shape;2198;p72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199" name="Google Shape;219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0" name="Google Shape;220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1" name="Google Shape;2201;p72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2" name="Google Shape;220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3" name="Google Shape;220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4" name="Google Shape;2204;p72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5" name="Google Shape;220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6" name="Google Shape;220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07" name="Google Shape;2207;p72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08" name="Google Shape;220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09" name="Google Shape;220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0" name="Google Shape;2210;p72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1" name="Google Shape;221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2" name="Google Shape;221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3" name="Google Shape;2213;p72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4" name="Google Shape;221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5" name="Google Shape;221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6" name="Google Shape;2216;p72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17" name="Google Shape;221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18" name="Google Shape;221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19" name="Google Shape;2219;p72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20" name="Google Shape;222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1" name="Google Shape;222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22" name="Google Shape;2222;p72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23" name="Google Shape;222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24" name="Google Shape;222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25" name="Google Shape;2225;p72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26" name="Google Shape;2226;p72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27" name="Google Shape;2227;p72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2228" name="Google Shape;2228;p7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229" name="Google Shape;2229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0" name="Google Shape;2230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1" name="Google Shape;2231;p7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232" name="Google Shape;223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3" name="Google Shape;223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4" name="Google Shape;2234;p7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235" name="Google Shape;223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6" name="Google Shape;223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37" name="Google Shape;2237;p7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238" name="Google Shape;223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39" name="Google Shape;223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0" name="Google Shape;2240;p7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241" name="Google Shape;224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2" name="Google Shape;224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3" name="Google Shape;2243;p7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244" name="Google Shape;224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5" name="Google Shape;224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6" name="Google Shape;2246;p7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247" name="Google Shape;224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48" name="Google Shape;224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49" name="Google Shape;2249;p7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250" name="Google Shape;225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1" name="Google Shape;225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2" name="Google Shape;2252;p7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253" name="Google Shape;225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4" name="Google Shape;225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5" name="Google Shape;2255;p7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256" name="Google Shape;225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7" name="Google Shape;225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58" name="Google Shape;2258;p7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259" name="Google Shape;225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0" name="Google Shape;226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61" name="Google Shape;2261;p7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2" name="Google Shape;2262;p7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63" name="Google Shape;2263;p72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2264" name="Google Shape;2264;p72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2265" name="Google Shape;2265;p72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6" name="Google Shape;2266;p72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67" name="Google Shape;2267;p72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2268" name="Google Shape;2268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69" name="Google Shape;2269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0" name="Google Shape;2270;p72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2271" name="Google Shape;2271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2" name="Google Shape;2272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3" name="Google Shape;2273;p72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2274" name="Google Shape;2274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5" name="Google Shape;2275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6" name="Google Shape;2276;p72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2277" name="Google Shape;2277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78" name="Google Shape;2278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79" name="Google Shape;2279;p72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2280" name="Google Shape;2280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1" name="Google Shape;2281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2" name="Google Shape;2282;p72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2283" name="Google Shape;2283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4" name="Google Shape;2284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5" name="Google Shape;2285;p72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2286" name="Google Shape;2286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87" name="Google Shape;2287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88" name="Google Shape;2288;p72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2289" name="Google Shape;2289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0" name="Google Shape;2290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91" name="Google Shape;2291;p72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2292" name="Google Shape;2292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3" name="Google Shape;2293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294" name="Google Shape;2294;p72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2295" name="Google Shape;2295;p72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96" name="Google Shape;2296;p72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97" name="Google Shape;2297;p72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8" name="Google Shape;2298;p72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hotos">
  <p:cSld name="3 photos">
    <p:bg>
      <p:bgPr>
        <a:solidFill>
          <a:schemeClr val="lt1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47" descr="Intuit_2016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47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47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47"/>
          <p:cNvSpPr>
            <a:spLocks noGrp="1"/>
          </p:cNvSpPr>
          <p:nvPr>
            <p:ph type="pic" idx="2"/>
          </p:nvPr>
        </p:nvSpPr>
        <p:spPr>
          <a:xfrm>
            <a:off x="4204552" y="0"/>
            <a:ext cx="7984200" cy="68580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47"/>
          <p:cNvSpPr>
            <a:spLocks noGrp="1"/>
          </p:cNvSpPr>
          <p:nvPr>
            <p:ph type="pic" idx="3"/>
          </p:nvPr>
        </p:nvSpPr>
        <p:spPr>
          <a:xfrm>
            <a:off x="0" y="0"/>
            <a:ext cx="4003800" cy="22971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47"/>
          <p:cNvSpPr>
            <a:spLocks noGrp="1"/>
          </p:cNvSpPr>
          <p:nvPr>
            <p:ph type="pic" idx="4"/>
          </p:nvPr>
        </p:nvSpPr>
        <p:spPr>
          <a:xfrm>
            <a:off x="0" y="2516458"/>
            <a:ext cx="4003800" cy="4341600"/>
          </a:xfrm>
          <a:prstGeom prst="rect">
            <a:avLst/>
          </a:prstGeom>
          <a:solidFill>
            <a:srgbClr val="E7E8E9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B9BCB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on left with photo ">
  <p:cSld name="Half mobile on left with photo ">
    <p:bg>
      <p:bgPr>
        <a:solidFill>
          <a:schemeClr val="lt1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88822" cy="6858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7" name="Google Shape;757;p48"/>
          <p:cNvGrpSpPr/>
          <p:nvPr/>
        </p:nvGrpSpPr>
        <p:grpSpPr>
          <a:xfrm>
            <a:off x="1501617" y="636948"/>
            <a:ext cx="4694465" cy="9567955"/>
            <a:chOff x="1405119" y="547358"/>
            <a:chExt cx="4916700" cy="10020900"/>
          </a:xfrm>
        </p:grpSpPr>
        <p:sp>
          <p:nvSpPr>
            <p:cNvPr id="758" name="Google Shape;758;p48"/>
            <p:cNvSpPr/>
            <p:nvPr/>
          </p:nvSpPr>
          <p:spPr>
            <a:xfrm>
              <a:off x="1405119" y="547358"/>
              <a:ext cx="4916700" cy="10020900"/>
            </a:xfrm>
            <a:prstGeom prst="roundRect">
              <a:avLst>
                <a:gd name="adj" fmla="val 16667"/>
              </a:avLst>
            </a:prstGeom>
            <a:solidFill>
              <a:srgbClr val="FCFDFC"/>
            </a:solidFill>
            <a:ln>
              <a:noFill/>
            </a:ln>
            <a:effectLst>
              <a:outerShdw blurRad="139700" dist="12700" dir="10200000" algn="t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479714" y="928787"/>
              <a:ext cx="767700" cy="849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760" name="Google Shape;760;p48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48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8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8"/>
          <p:cNvSpPr>
            <a:spLocks noGrp="1"/>
          </p:cNvSpPr>
          <p:nvPr>
            <p:ph type="pic" idx="2"/>
          </p:nvPr>
        </p:nvSpPr>
        <p:spPr>
          <a:xfrm>
            <a:off x="1681984" y="1376032"/>
            <a:ext cx="4350000" cy="81246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mobile on right with photo ">
  <p:cSld name="Half mobile on right with photo ">
    <p:bg>
      <p:bgPr>
        <a:solidFill>
          <a:schemeClr val="lt1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9" descr="Intuit_2016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49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8" name="Google Shape;768;p49"/>
          <p:cNvGrpSpPr/>
          <p:nvPr/>
        </p:nvGrpSpPr>
        <p:grpSpPr>
          <a:xfrm>
            <a:off x="6260591" y="636948"/>
            <a:ext cx="4694465" cy="9567955"/>
            <a:chOff x="1405119" y="547358"/>
            <a:chExt cx="4916700" cy="10020900"/>
          </a:xfrm>
        </p:grpSpPr>
        <p:sp>
          <p:nvSpPr>
            <p:cNvPr id="769" name="Google Shape;769;p49"/>
            <p:cNvSpPr/>
            <p:nvPr/>
          </p:nvSpPr>
          <p:spPr>
            <a:xfrm>
              <a:off x="1405119" y="547358"/>
              <a:ext cx="4916700" cy="10020900"/>
            </a:xfrm>
            <a:prstGeom prst="roundRect">
              <a:avLst>
                <a:gd name="adj" fmla="val 16667"/>
              </a:avLst>
            </a:prstGeom>
            <a:solidFill>
              <a:srgbClr val="FCFDFC"/>
            </a:solidFill>
            <a:ln>
              <a:noFill/>
            </a:ln>
            <a:effectLst>
              <a:outerShdw blurRad="139700" dist="12700" dir="10200000" algn="t" rotWithShape="0">
                <a:srgbClr val="000000">
                  <a:alpha val="1803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3479714" y="928787"/>
              <a:ext cx="767700" cy="84900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Helvetica Neue"/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771" name="Google Shape;771;p49"/>
          <p:cNvSpPr>
            <a:spLocks noGrp="1"/>
          </p:cNvSpPr>
          <p:nvPr>
            <p:ph type="pic" idx="2"/>
          </p:nvPr>
        </p:nvSpPr>
        <p:spPr>
          <a:xfrm>
            <a:off x="6440958" y="1376032"/>
            <a:ext cx="4350000" cy="81246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mobile device on Dk gray">
  <p:cSld name="Full mobile device on Dk gray">
    <p:bg>
      <p:bgPr>
        <a:solidFill>
          <a:srgbClr val="494A4E"/>
        </a:soli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0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32001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0"/>
          <p:cNvSpPr/>
          <p:nvPr/>
        </p:nvSpPr>
        <p:spPr>
          <a:xfrm>
            <a:off x="4934985" y="167795"/>
            <a:ext cx="3117600" cy="6353700"/>
          </a:xfrm>
          <a:prstGeom prst="roundRect">
            <a:avLst>
              <a:gd name="adj" fmla="val 16667"/>
            </a:avLst>
          </a:prstGeom>
          <a:solidFill>
            <a:srgbClr val="FCFDFC"/>
          </a:solidFill>
          <a:ln>
            <a:noFill/>
          </a:ln>
          <a:effectLst>
            <a:outerShdw blurRad="139700" dist="12700" dir="10200000" algn="t" rotWithShape="0">
              <a:srgbClr val="000000">
                <a:alpha val="1803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5" name="Google Shape;775;p50"/>
          <p:cNvSpPr>
            <a:spLocks noGrp="1"/>
          </p:cNvSpPr>
          <p:nvPr>
            <p:ph type="pic" idx="2"/>
          </p:nvPr>
        </p:nvSpPr>
        <p:spPr>
          <a:xfrm>
            <a:off x="5049378" y="728902"/>
            <a:ext cx="2888700" cy="5395500"/>
          </a:xfrm>
          <a:prstGeom prst="roundRect">
            <a:avLst>
              <a:gd name="adj" fmla="val 0"/>
            </a:avLst>
          </a:prstGeom>
          <a:solidFill>
            <a:srgbClr val="FCFDFC"/>
          </a:solidFill>
          <a:ln w="9525" cap="flat" cmpd="sng">
            <a:solidFill>
              <a:srgbClr val="E7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C7CAD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C7CAD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6" name="Google Shape;776;p50"/>
          <p:cNvSpPr/>
          <p:nvPr/>
        </p:nvSpPr>
        <p:spPr>
          <a:xfrm>
            <a:off x="6250378" y="443254"/>
            <a:ext cx="486600" cy="54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7" descr="Intuit_2016_RGB.eps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7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7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7"/>
          <p:cNvSpPr txBox="1">
            <a:spLocks noGrp="1"/>
          </p:cNvSpPr>
          <p:nvPr>
            <p:ph type="body" idx="1"/>
          </p:nvPr>
        </p:nvSpPr>
        <p:spPr>
          <a:xfrm>
            <a:off x="501175" y="1828800"/>
            <a:ext cx="111075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 Sans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125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1" name="Google Shape;11;p17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2" name="Google Shape;12;p1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3" name="Google Shape;13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14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" name="Google Shape;15;p1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6" name="Google Shape;1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" name="Google Shape;1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" name="Google Shape;18;p1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9" name="Google Shape;1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0" name="Google Shape;2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1" name="Google Shape;21;p1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2" name="Google Shape;2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4" name="Google Shape;24;p1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25" name="Google Shape;2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7" name="Google Shape;27;p1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28" name="Google Shape;2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Google Shape;2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0" name="Google Shape;30;p1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1" name="Google Shape;3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3" name="Google Shape;33;p1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34" name="Google Shape;3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Google Shape;3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6" name="Google Shape;36;p1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37" name="Google Shape;3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3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9" name="Google Shape;39;p1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40" name="Google Shape;4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1" name="Google Shape;4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42" name="Google Shape;42;p1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43" name="Google Shape;4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Google Shape;4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45" name="Google Shape;45;p1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" name="Google Shape;46;p1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7" name="Google Shape;47;p17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48" name="Google Shape;48;p17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49" name="Google Shape;49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" name="Google Shape;50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1" name="Google Shape;51;p17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2" name="Google Shape;5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3" name="Google Shape;5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4" name="Google Shape;54;p17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55" name="Google Shape;5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6" name="Google Shape;5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57" name="Google Shape;57;p17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58" name="Google Shape;5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9" name="Google Shape;5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0" name="Google Shape;60;p17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1" name="Google Shape;6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3" name="Google Shape;63;p17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64" name="Google Shape;6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5" name="Google Shape;6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6" name="Google Shape;66;p17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67" name="Google Shape;6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68" name="Google Shape;6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69" name="Google Shape;69;p17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0" name="Google Shape;7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1" name="Google Shape;7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2" name="Google Shape;72;p17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3" name="Google Shape;7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4" name="Google Shape;7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5" name="Google Shape;75;p17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76" name="Google Shape;7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77" name="Google Shape;7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78" name="Google Shape;78;p17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79" name="Google Shape;7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0" name="Google Shape;8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81" name="Google Shape;81;p17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17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3" name="Google Shape;83;p17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84" name="Google Shape;84;p1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85" name="Google Shape;85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6" name="Google Shape;86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87" name="Google Shape;87;p1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88" name="Google Shape;8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9" name="Google Shape;8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0" name="Google Shape;90;p1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91" name="Google Shape;9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2" name="Google Shape;9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3" name="Google Shape;93;p1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94" name="Google Shape;9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5" name="Google Shape;9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6" name="Google Shape;96;p1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97" name="Google Shape;9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98" name="Google Shape;9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99" name="Google Shape;99;p1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00" name="Google Shape;10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1" name="Google Shape;10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2" name="Google Shape;102;p1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03" name="Google Shape;10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4" name="Google Shape;10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5" name="Google Shape;105;p1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06" name="Google Shape;10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08" name="Google Shape;108;p1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09" name="Google Shape;10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0" name="Google Shape;11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1" name="Google Shape;111;p1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12" name="Google Shape;11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3" name="Google Shape;11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14" name="Google Shape;114;p1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15" name="Google Shape;11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16" name="Google Shape;11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17" name="Google Shape;117;p1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8" name="Google Shape;118;p1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19" name="Google Shape;119;p17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20" name="Google Shape;120;p17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21" name="Google Shape;121;p17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2" name="Google Shape;122;p17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3" name="Google Shape;123;p17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24" name="Google Shape;124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5" name="Google Shape;125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6" name="Google Shape;126;p17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27" name="Google Shape;127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28" name="Google Shape;128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29" name="Google Shape;129;p17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30" name="Google Shape;130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1" name="Google Shape;131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2" name="Google Shape;132;p17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33" name="Google Shape;133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4" name="Google Shape;134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5" name="Google Shape;135;p17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36" name="Google Shape;136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Google Shape;137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38" name="Google Shape;138;p17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39" name="Google Shape;139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" name="Google Shape;140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" name="Google Shape;141;p17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42" name="Google Shape;142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" name="Google Shape;143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" name="Google Shape;144;p17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45" name="Google Shape;145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" name="Google Shape;147;p17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48" name="Google Shape;148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" name="Google Shape;149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" name="Google Shape;150;p17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1" name="Google Shape;151;p17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" name="Google Shape;152;p17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3" name="Google Shape;153;p17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" name="Google Shape;154;p17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4171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729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" name="Google Shape;1395;p19" descr="Intuit_2016_RGB.eps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16603" y="6364952"/>
            <a:ext cx="740752" cy="3637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9"/>
          <p:cNvSpPr txBox="1"/>
          <p:nvPr/>
        </p:nvSpPr>
        <p:spPr>
          <a:xfrm>
            <a:off x="8931174" y="6472372"/>
            <a:ext cx="2443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Intuit Confidential and Proprietary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19"/>
          <p:cNvSpPr txBox="1"/>
          <p:nvPr/>
        </p:nvSpPr>
        <p:spPr>
          <a:xfrm>
            <a:off x="11392636" y="6472377"/>
            <a:ext cx="3585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19"/>
          <p:cNvSpPr txBox="1">
            <a:spLocks noGrp="1"/>
          </p:cNvSpPr>
          <p:nvPr>
            <p:ph type="body" idx="1"/>
          </p:nvPr>
        </p:nvSpPr>
        <p:spPr>
          <a:xfrm>
            <a:off x="514238" y="1572986"/>
            <a:ext cx="11107500" cy="45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571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9" name="Google Shape;1399;p19"/>
          <p:cNvSpPr txBox="1">
            <a:spLocks noGrp="1"/>
          </p:cNvSpPr>
          <p:nvPr>
            <p:ph type="title"/>
          </p:nvPr>
        </p:nvSpPr>
        <p:spPr>
          <a:xfrm>
            <a:off x="501174" y="457200"/>
            <a:ext cx="11105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400" name="Google Shape;1400;p19"/>
          <p:cNvGrpSpPr/>
          <p:nvPr/>
        </p:nvGrpSpPr>
        <p:grpSpPr>
          <a:xfrm>
            <a:off x="607995" y="-384971"/>
            <a:ext cx="10976722" cy="340523"/>
            <a:chOff x="641881" y="-847090"/>
            <a:chExt cx="10917765" cy="800100"/>
          </a:xfrm>
        </p:grpSpPr>
        <p:grpSp>
          <p:nvGrpSpPr>
            <p:cNvPr id="1401" name="Google Shape;1401;p19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402" name="Google Shape;1402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3" name="Google Shape;1403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4" name="Google Shape;1404;p19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5" name="Google Shape;140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6" name="Google Shape;140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07" name="Google Shape;1407;p19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08" name="Google Shape;140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09" name="Google Shape;140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0" name="Google Shape;1410;p19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1" name="Google Shape;141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2" name="Google Shape;141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3" name="Google Shape;1413;p19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4" name="Google Shape;141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5" name="Google Shape;141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6" name="Google Shape;1416;p19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17" name="Google Shape;141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18" name="Google Shape;141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19" name="Google Shape;1419;p19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0" name="Google Shape;142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1" name="Google Shape;142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2" name="Google Shape;1422;p19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3" name="Google Shape;142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4" name="Google Shape;142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5" name="Google Shape;1425;p19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6" name="Google Shape;142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27" name="Google Shape;142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28" name="Google Shape;1428;p19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29" name="Google Shape;142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0" name="Google Shape;143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31" name="Google Shape;1431;p19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32" name="Google Shape;143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3" name="Google Shape;143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34" name="Google Shape;1434;p19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35" name="Google Shape;1435;p19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36" name="Google Shape;1436;p19"/>
          <p:cNvGrpSpPr/>
          <p:nvPr/>
        </p:nvGrpSpPr>
        <p:grpSpPr>
          <a:xfrm>
            <a:off x="607995" y="6946864"/>
            <a:ext cx="10976722" cy="340603"/>
            <a:chOff x="641881" y="-847090"/>
            <a:chExt cx="10917765" cy="800100"/>
          </a:xfrm>
        </p:grpSpPr>
        <p:grpSp>
          <p:nvGrpSpPr>
            <p:cNvPr id="1437" name="Google Shape;1437;p19"/>
            <p:cNvGrpSpPr/>
            <p:nvPr/>
          </p:nvGrpSpPr>
          <p:grpSpPr>
            <a:xfrm>
              <a:off x="1423636" y="-847090"/>
              <a:ext cx="139700" cy="800100"/>
              <a:chOff x="1416580" y="455930"/>
              <a:chExt cx="139700" cy="800100"/>
            </a:xfrm>
          </p:grpSpPr>
          <p:cxnSp>
            <p:nvCxnSpPr>
              <p:cNvPr id="1438" name="Google Shape;1438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39" name="Google Shape;1439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0" name="Google Shape;1440;p19"/>
            <p:cNvGrpSpPr/>
            <p:nvPr/>
          </p:nvGrpSpPr>
          <p:grpSpPr>
            <a:xfrm>
              <a:off x="234509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1" name="Google Shape;144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2" name="Google Shape;144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3" name="Google Shape;1443;p19"/>
            <p:cNvGrpSpPr/>
            <p:nvPr/>
          </p:nvGrpSpPr>
          <p:grpSpPr>
            <a:xfrm>
              <a:off x="326654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4" name="Google Shape;144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5" name="Google Shape;144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6" name="Google Shape;1446;p19"/>
            <p:cNvGrpSpPr/>
            <p:nvPr/>
          </p:nvGrpSpPr>
          <p:grpSpPr>
            <a:xfrm>
              <a:off x="418800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47" name="Google Shape;144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8" name="Google Shape;144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49" name="Google Shape;1449;p19"/>
            <p:cNvGrpSpPr/>
            <p:nvPr/>
          </p:nvGrpSpPr>
          <p:grpSpPr>
            <a:xfrm>
              <a:off x="510945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0" name="Google Shape;145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1" name="Google Shape;145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2" name="Google Shape;1452;p19"/>
            <p:cNvGrpSpPr/>
            <p:nvPr/>
          </p:nvGrpSpPr>
          <p:grpSpPr>
            <a:xfrm>
              <a:off x="603091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3" name="Google Shape;145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4" name="Google Shape;145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5" name="Google Shape;1455;p19"/>
            <p:cNvGrpSpPr/>
            <p:nvPr/>
          </p:nvGrpSpPr>
          <p:grpSpPr>
            <a:xfrm>
              <a:off x="695236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6" name="Google Shape;145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7" name="Google Shape;145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58" name="Google Shape;1458;p19"/>
            <p:cNvGrpSpPr/>
            <p:nvPr/>
          </p:nvGrpSpPr>
          <p:grpSpPr>
            <a:xfrm>
              <a:off x="787382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59" name="Google Shape;145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0" name="Google Shape;146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1" name="Google Shape;1461;p19"/>
            <p:cNvGrpSpPr/>
            <p:nvPr/>
          </p:nvGrpSpPr>
          <p:grpSpPr>
            <a:xfrm>
              <a:off x="879527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2" name="Google Shape;146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3" name="Google Shape;146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4" name="Google Shape;1464;p19"/>
            <p:cNvGrpSpPr/>
            <p:nvPr/>
          </p:nvGrpSpPr>
          <p:grpSpPr>
            <a:xfrm>
              <a:off x="9716731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5" name="Google Shape;146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6" name="Google Shape;146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67" name="Google Shape;1467;p19"/>
            <p:cNvGrpSpPr/>
            <p:nvPr/>
          </p:nvGrpSpPr>
          <p:grpSpPr>
            <a:xfrm>
              <a:off x="10638186" y="-847090"/>
              <a:ext cx="139700" cy="800100"/>
              <a:chOff x="2339446" y="455930"/>
              <a:chExt cx="139700" cy="800100"/>
            </a:xfrm>
          </p:grpSpPr>
          <p:cxnSp>
            <p:nvCxnSpPr>
              <p:cNvPr id="1468" name="Google Shape;146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9" name="Google Shape;146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70" name="Google Shape;1470;p19"/>
            <p:cNvCxnSpPr/>
            <p:nvPr/>
          </p:nvCxnSpPr>
          <p:spPr>
            <a:xfrm>
              <a:off x="11559646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71" name="Google Shape;1471;p19"/>
            <p:cNvCxnSpPr/>
            <p:nvPr/>
          </p:nvCxnSpPr>
          <p:spPr>
            <a:xfrm>
              <a:off x="641881" y="-847090"/>
              <a:ext cx="0" cy="800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472" name="Google Shape;1472;p19"/>
          <p:cNvGrpSpPr/>
          <p:nvPr/>
        </p:nvGrpSpPr>
        <p:grpSpPr>
          <a:xfrm>
            <a:off x="-470014" y="334652"/>
            <a:ext cx="409026" cy="6150598"/>
            <a:chOff x="-718569" y="334652"/>
            <a:chExt cx="645558" cy="6150598"/>
          </a:xfrm>
        </p:grpSpPr>
        <p:grpSp>
          <p:nvGrpSpPr>
            <p:cNvPr id="1473" name="Google Shape;1473;p19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474" name="Google Shape;1474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5" name="Google Shape;1475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6" name="Google Shape;1476;p19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477" name="Google Shape;147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78" name="Google Shape;147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79" name="Google Shape;1479;p19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480" name="Google Shape;148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1" name="Google Shape;148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2" name="Google Shape;1482;p19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483" name="Google Shape;148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4" name="Google Shape;148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5" name="Google Shape;1485;p19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486" name="Google Shape;148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87" name="Google Shape;148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88" name="Google Shape;1488;p19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489" name="Google Shape;148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0" name="Google Shape;149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1" name="Google Shape;1491;p19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492" name="Google Shape;149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3" name="Google Shape;149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4" name="Google Shape;1494;p19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495" name="Google Shape;149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6" name="Google Shape;149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497" name="Google Shape;1497;p19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498" name="Google Shape;149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99" name="Google Shape;149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0" name="Google Shape;1500;p19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501" name="Google Shape;150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2" name="Google Shape;150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03" name="Google Shape;1503;p19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04" name="Google Shape;150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5" name="Google Shape;150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06" name="Google Shape;1506;p19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07" name="Google Shape;1507;p19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08" name="Google Shape;1508;p19"/>
          <p:cNvGrpSpPr/>
          <p:nvPr/>
        </p:nvGrpSpPr>
        <p:grpSpPr>
          <a:xfrm>
            <a:off x="12303201" y="334652"/>
            <a:ext cx="402118" cy="6150598"/>
            <a:chOff x="-718569" y="334652"/>
            <a:chExt cx="645558" cy="6150598"/>
          </a:xfrm>
        </p:grpSpPr>
        <p:grpSp>
          <p:nvGrpSpPr>
            <p:cNvPr id="1509" name="Google Shape;1509;p19"/>
            <p:cNvGrpSpPr/>
            <p:nvPr/>
          </p:nvGrpSpPr>
          <p:grpSpPr>
            <a:xfrm rot="-5400000">
              <a:off x="-421394" y="5495992"/>
              <a:ext cx="70688" cy="626078"/>
              <a:chOff x="1416580" y="455930"/>
              <a:chExt cx="139700" cy="800100"/>
            </a:xfrm>
          </p:grpSpPr>
          <p:cxnSp>
            <p:nvCxnSpPr>
              <p:cNvPr id="1510" name="Google Shape;1510;p19"/>
              <p:cNvCxnSpPr/>
              <p:nvPr/>
            </p:nvCxnSpPr>
            <p:spPr>
              <a:xfrm>
                <a:off x="14165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1" name="Google Shape;1511;p19"/>
              <p:cNvCxnSpPr/>
              <p:nvPr/>
            </p:nvCxnSpPr>
            <p:spPr>
              <a:xfrm>
                <a:off x="1556280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2" name="Google Shape;1512;p19"/>
            <p:cNvGrpSpPr/>
            <p:nvPr/>
          </p:nvGrpSpPr>
          <p:grpSpPr>
            <a:xfrm rot="-5400000">
              <a:off x="-440874" y="5020427"/>
              <a:ext cx="70688" cy="626078"/>
              <a:chOff x="2339446" y="455930"/>
              <a:chExt cx="139700" cy="800100"/>
            </a:xfrm>
          </p:grpSpPr>
          <p:cxnSp>
            <p:nvCxnSpPr>
              <p:cNvPr id="1513" name="Google Shape;1513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4" name="Google Shape;1514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5" name="Google Shape;1515;p19"/>
            <p:cNvGrpSpPr/>
            <p:nvPr/>
          </p:nvGrpSpPr>
          <p:grpSpPr>
            <a:xfrm rot="-5400000">
              <a:off x="-440874" y="4544848"/>
              <a:ext cx="70688" cy="626078"/>
              <a:chOff x="2339446" y="455930"/>
              <a:chExt cx="139700" cy="800100"/>
            </a:xfrm>
          </p:grpSpPr>
          <p:cxnSp>
            <p:nvCxnSpPr>
              <p:cNvPr id="1516" name="Google Shape;1516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7" name="Google Shape;1517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18" name="Google Shape;1518;p19"/>
            <p:cNvGrpSpPr/>
            <p:nvPr/>
          </p:nvGrpSpPr>
          <p:grpSpPr>
            <a:xfrm rot="-5400000">
              <a:off x="-440874" y="4069269"/>
              <a:ext cx="70688" cy="626078"/>
              <a:chOff x="2339446" y="455930"/>
              <a:chExt cx="139700" cy="800100"/>
            </a:xfrm>
          </p:grpSpPr>
          <p:cxnSp>
            <p:nvCxnSpPr>
              <p:cNvPr id="1519" name="Google Shape;1519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0" name="Google Shape;1520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1" name="Google Shape;1521;p19"/>
            <p:cNvGrpSpPr/>
            <p:nvPr/>
          </p:nvGrpSpPr>
          <p:grpSpPr>
            <a:xfrm rot="-5400000">
              <a:off x="-440874" y="3593690"/>
              <a:ext cx="70688" cy="626078"/>
              <a:chOff x="2339446" y="455930"/>
              <a:chExt cx="139700" cy="800100"/>
            </a:xfrm>
          </p:grpSpPr>
          <p:cxnSp>
            <p:nvCxnSpPr>
              <p:cNvPr id="1522" name="Google Shape;1522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3" name="Google Shape;1523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4" name="Google Shape;1524;p19"/>
            <p:cNvGrpSpPr/>
            <p:nvPr/>
          </p:nvGrpSpPr>
          <p:grpSpPr>
            <a:xfrm rot="-5400000">
              <a:off x="-440874" y="3118111"/>
              <a:ext cx="70688" cy="626078"/>
              <a:chOff x="2339446" y="455930"/>
              <a:chExt cx="139700" cy="800100"/>
            </a:xfrm>
          </p:grpSpPr>
          <p:cxnSp>
            <p:nvCxnSpPr>
              <p:cNvPr id="1525" name="Google Shape;1525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6" name="Google Shape;1526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27" name="Google Shape;1527;p19"/>
            <p:cNvGrpSpPr/>
            <p:nvPr/>
          </p:nvGrpSpPr>
          <p:grpSpPr>
            <a:xfrm rot="-5400000">
              <a:off x="-440874" y="2642532"/>
              <a:ext cx="70688" cy="626078"/>
              <a:chOff x="2339446" y="455930"/>
              <a:chExt cx="139700" cy="800100"/>
            </a:xfrm>
          </p:grpSpPr>
          <p:cxnSp>
            <p:nvCxnSpPr>
              <p:cNvPr id="1528" name="Google Shape;1528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29" name="Google Shape;1529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0" name="Google Shape;1530;p19"/>
            <p:cNvGrpSpPr/>
            <p:nvPr/>
          </p:nvGrpSpPr>
          <p:grpSpPr>
            <a:xfrm rot="-5400000">
              <a:off x="-440874" y="2166953"/>
              <a:ext cx="70688" cy="626078"/>
              <a:chOff x="2339446" y="455930"/>
              <a:chExt cx="139700" cy="800100"/>
            </a:xfrm>
          </p:grpSpPr>
          <p:cxnSp>
            <p:nvCxnSpPr>
              <p:cNvPr id="1531" name="Google Shape;1531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2" name="Google Shape;1532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3" name="Google Shape;1533;p19"/>
            <p:cNvGrpSpPr/>
            <p:nvPr/>
          </p:nvGrpSpPr>
          <p:grpSpPr>
            <a:xfrm rot="-5400000">
              <a:off x="-440874" y="1691374"/>
              <a:ext cx="70688" cy="626078"/>
              <a:chOff x="2339446" y="455930"/>
              <a:chExt cx="139700" cy="800100"/>
            </a:xfrm>
          </p:grpSpPr>
          <p:cxnSp>
            <p:nvCxnSpPr>
              <p:cNvPr id="1534" name="Google Shape;1534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5" name="Google Shape;1535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6" name="Google Shape;1536;p19"/>
            <p:cNvGrpSpPr/>
            <p:nvPr/>
          </p:nvGrpSpPr>
          <p:grpSpPr>
            <a:xfrm rot="-5400000">
              <a:off x="-440874" y="1215795"/>
              <a:ext cx="70688" cy="626078"/>
              <a:chOff x="2339446" y="455930"/>
              <a:chExt cx="139700" cy="800100"/>
            </a:xfrm>
          </p:grpSpPr>
          <p:cxnSp>
            <p:nvCxnSpPr>
              <p:cNvPr id="1537" name="Google Shape;1537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38" name="Google Shape;1538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539" name="Google Shape;1539;p19"/>
            <p:cNvGrpSpPr/>
            <p:nvPr/>
          </p:nvGrpSpPr>
          <p:grpSpPr>
            <a:xfrm rot="-5400000">
              <a:off x="-440873" y="740216"/>
              <a:ext cx="70688" cy="626078"/>
              <a:chOff x="2339446" y="455930"/>
              <a:chExt cx="139700" cy="800100"/>
            </a:xfrm>
          </p:grpSpPr>
          <p:cxnSp>
            <p:nvCxnSpPr>
              <p:cNvPr id="1540" name="Google Shape;1540;p19"/>
              <p:cNvCxnSpPr/>
              <p:nvPr/>
            </p:nvCxnSpPr>
            <p:spPr>
              <a:xfrm>
                <a:off x="23394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41" name="Google Shape;1541;p19"/>
              <p:cNvCxnSpPr/>
              <p:nvPr/>
            </p:nvCxnSpPr>
            <p:spPr>
              <a:xfrm>
                <a:off x="2479146" y="455930"/>
                <a:ext cx="0" cy="8001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42" name="Google Shape;1542;p19"/>
            <p:cNvCxnSpPr/>
            <p:nvPr/>
          </p:nvCxnSpPr>
          <p:spPr>
            <a:xfrm rot="10800000">
              <a:off x="-405501" y="334652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43" name="Google Shape;1543;p19"/>
            <p:cNvCxnSpPr/>
            <p:nvPr/>
          </p:nvCxnSpPr>
          <p:spPr>
            <a:xfrm rot="10800000">
              <a:off x="-405501" y="5859150"/>
              <a:ext cx="0" cy="626100"/>
            </a:xfrm>
            <a:prstGeom prst="straightConnector1">
              <a:avLst/>
            </a:prstGeom>
            <a:noFill/>
            <a:ln w="127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383">
          <p15:clr>
            <a:srgbClr val="F26B43"/>
          </p15:clr>
        </p15:guide>
        <p15:guide id="4" orient="horz" pos="528">
          <p15:clr>
            <a:srgbClr val="F26B43"/>
          </p15:clr>
        </p15:guide>
        <p15:guide id="5" orient="horz" pos="4056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pos="7295">
          <p15:clr>
            <a:srgbClr val="F26B43"/>
          </p15:clr>
        </p15:guide>
        <p15:guide id="8" orient="horz" pos="41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23"/>
          <p:cNvSpPr txBox="1">
            <a:spLocks noGrp="1"/>
          </p:cNvSpPr>
          <p:nvPr>
            <p:ph type="title"/>
          </p:nvPr>
        </p:nvSpPr>
        <p:spPr>
          <a:xfrm>
            <a:off x="837982" y="365125"/>
            <a:ext cx="105128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5" name="Google Shape;2075;p2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6" name="Google Shape;2076;p23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7" name="Google Shape;2077;p23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7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8" name="Google Shape;2078;p23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econedlink.org/resources/intro-to-turbotax-simulation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docs.google.com/document/d/14gu6M-M2OjMjB083WnhodByRNIioHUoKUDlG75TRfrc/edit?usp=sharing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myturbotax.intuit.com/sign-up/education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apps.irs.gov/app/understandingTaxes/hows/mod01/sim_mod01_01.jsp" TargetMode="External"/><Relationship Id="rId5" Type="http://schemas.openxmlformats.org/officeDocument/2006/relationships/hyperlink" Target="https://apps.irs.gov/app/understandingTaxes/hows/mod01/media/fs_mod01.pdf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intro-to-turbotax-simul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hyperlink" Target="https://www.econedlink.org/resources/fffl-chapter-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"/>
          <p:cNvSpPr txBox="1">
            <a:spLocks noGrp="1"/>
          </p:cNvSpPr>
          <p:nvPr>
            <p:ph type="body" idx="1"/>
          </p:nvPr>
        </p:nvSpPr>
        <p:spPr>
          <a:xfrm>
            <a:off x="502925" y="4218900"/>
            <a:ext cx="10419300" cy="1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Presented by: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Jared Davidove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Sr. Manager, Strategic Education Partnerships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Ruben Rivera, </a:t>
            </a:r>
            <a:r>
              <a:rPr lang="en-US" sz="1898" dirty="0" err="1"/>
              <a:t>Phd</a:t>
            </a:r>
            <a:r>
              <a:rPr lang="en-US" sz="1898" dirty="0"/>
              <a:t>.</a:t>
            </a:r>
            <a:endParaRPr sz="1898" dirty="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1898" dirty="0"/>
              <a:t>Director of Professional Development, Council for </a:t>
            </a:r>
            <a:r>
              <a:rPr lang="en-US" sz="1898"/>
              <a:t>Economic Education</a:t>
            </a:r>
            <a:endParaRPr sz="1898"/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298"/>
              <a:buFont typeface="Arial"/>
              <a:buNone/>
            </a:pPr>
            <a:endParaRPr sz="1898" dirty="0"/>
          </a:p>
        </p:txBody>
      </p:sp>
      <p:sp>
        <p:nvSpPr>
          <p:cNvPr id="2304" name="Google Shape;2304;p1"/>
          <p:cNvSpPr txBox="1">
            <a:spLocks noGrp="1"/>
          </p:cNvSpPr>
          <p:nvPr>
            <p:ph type="title"/>
          </p:nvPr>
        </p:nvSpPr>
        <p:spPr>
          <a:xfrm>
            <a:off x="409575" y="1540675"/>
            <a:ext cx="12236400" cy="2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>
                <a:solidFill>
                  <a:srgbClr val="FFFFFF"/>
                </a:solidFill>
              </a:rPr>
              <a:t>TurboTax In Virtual Classrooms </a:t>
            </a:r>
            <a:endParaRPr sz="37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Arial"/>
              <a:buNone/>
            </a:pPr>
            <a:endParaRPr sz="4400"/>
          </a:p>
        </p:txBody>
      </p:sp>
      <p:sp>
        <p:nvSpPr>
          <p:cNvPr id="2305" name="Google Shape;2305;p1"/>
          <p:cNvSpPr txBox="1">
            <a:spLocks noGrp="1"/>
          </p:cNvSpPr>
          <p:nvPr>
            <p:ph type="dt" idx="10"/>
          </p:nvPr>
        </p:nvSpPr>
        <p:spPr>
          <a:xfrm>
            <a:off x="502920" y="3312818"/>
            <a:ext cx="70833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2000"/>
              <a:t>Wednesday, November 4th, 2020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2000"/>
              <a:t>7-8 p.m. EST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7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77C5"/>
                </a:solidFill>
                <a:latin typeface="Arial"/>
                <a:ea typeface="Arial"/>
                <a:cs typeface="Arial"/>
                <a:sym typeface="Arial"/>
              </a:rPr>
              <a:t>What is TurboTax?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7"/>
          <p:cNvSpPr txBox="1"/>
          <p:nvPr/>
        </p:nvSpPr>
        <p:spPr>
          <a:xfrm>
            <a:off x="344525" y="1658400"/>
            <a:ext cx="73149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 filing fictional taxes, in </a:t>
            </a: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easy</a:t>
            </a:r>
            <a:r>
              <a:rPr lang="en-US"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relevant</a:t>
            </a:r>
            <a:r>
              <a:rPr lang="en-US" sz="17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ways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Demystify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Tax Day Anxiety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</a:t>
            </a: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IRS Free File Program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through Freedom File Alliance</a:t>
            </a:r>
            <a:endParaRPr sz="1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Fictional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W2 Scenarios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Federal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7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Returns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4" name="Google Shape;238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523" y="83821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5" name="Google Shape;2385;p7"/>
          <p:cNvPicPr preferRelativeResize="0"/>
          <p:nvPr/>
        </p:nvPicPr>
        <p:blipFill rotWithShape="1">
          <a:blip r:embed="rId4">
            <a:alphaModFix/>
          </a:blip>
          <a:srcRect l="1447" r="1435"/>
          <a:stretch/>
        </p:blipFill>
        <p:spPr>
          <a:xfrm>
            <a:off x="8075150" y="2064563"/>
            <a:ext cx="3083727" cy="19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6" name="Google Shape;2386;p7"/>
          <p:cNvGrpSpPr/>
          <p:nvPr/>
        </p:nvGrpSpPr>
        <p:grpSpPr>
          <a:xfrm>
            <a:off x="7429299" y="4128875"/>
            <a:ext cx="4025877" cy="2483774"/>
            <a:chOff x="7200699" y="4052675"/>
            <a:chExt cx="4025877" cy="2483774"/>
          </a:xfrm>
        </p:grpSpPr>
        <p:pic>
          <p:nvPicPr>
            <p:cNvPr id="2387" name="Google Shape;2387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0699" y="4052675"/>
              <a:ext cx="1652979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1"/>
                </a:srgbClr>
              </a:outerShdw>
            </a:effectLst>
          </p:spPr>
        </p:pic>
        <p:pic>
          <p:nvPicPr>
            <p:cNvPr id="2388" name="Google Shape;2388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57725" y="4362250"/>
              <a:ext cx="1652976" cy="19119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1"/>
                </a:srgbClr>
              </a:outerShdw>
            </a:effectLst>
          </p:spPr>
        </p:pic>
        <p:pic>
          <p:nvPicPr>
            <p:cNvPr id="2389" name="Google Shape;2389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73600" y="4624500"/>
              <a:ext cx="1652976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1"/>
                </a:srgbClr>
              </a:outerShdw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9f4fe83448_0_25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sp>
        <p:nvSpPr>
          <p:cNvPr id="2395" name="Google Shape;2395;g9f4fe83448_0_25"/>
          <p:cNvSpPr txBox="1"/>
          <p:nvPr/>
        </p:nvSpPr>
        <p:spPr>
          <a:xfrm>
            <a:off x="249075" y="1262100"/>
            <a:ext cx="73149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There are FOUR case studies in the Turbotax curriculum.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Case study 1 - Ezra Daniels. 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(Using W2’s) 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Case study 2 - Ada Singh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(Using W2’s and 1098-T)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Case study 3 - Dirk Lohanin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(Using multiple W2 forms) 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 b="1"/>
              <a:t>Case study 4 - Karissa Rettig </a:t>
            </a:r>
            <a:endParaRPr sz="1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(Advanced case study) 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6" name="Google Shape;2396;g9f4fe83448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1523" y="83821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7" name="Google Shape;2397;g9f4fe83448_0_25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075150" y="2064563"/>
            <a:ext cx="3083727" cy="19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8" name="Google Shape;2398;g9f4fe83448_0_25"/>
          <p:cNvGrpSpPr/>
          <p:nvPr/>
        </p:nvGrpSpPr>
        <p:grpSpPr>
          <a:xfrm>
            <a:off x="7429299" y="4128875"/>
            <a:ext cx="4025877" cy="2483774"/>
            <a:chOff x="7200699" y="4052675"/>
            <a:chExt cx="4025877" cy="2483774"/>
          </a:xfrm>
        </p:grpSpPr>
        <p:pic>
          <p:nvPicPr>
            <p:cNvPr id="2399" name="Google Shape;2399;g9f4fe83448_0_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0699" y="4052675"/>
              <a:ext cx="1652979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00" name="Google Shape;2400;g9f4fe83448_0_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357725" y="4362250"/>
              <a:ext cx="1652976" cy="19119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01" name="Google Shape;2401;g9f4fe83448_0_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73600" y="4624500"/>
              <a:ext cx="1652976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g9f4fe83448_0_1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sp>
        <p:nvSpPr>
          <p:cNvPr id="2407" name="Google Shape;2407;g9f4fe83448_0_1"/>
          <p:cNvSpPr txBox="1"/>
          <p:nvPr/>
        </p:nvSpPr>
        <p:spPr>
          <a:xfrm>
            <a:off x="249075" y="1262100"/>
            <a:ext cx="7314900" cy="4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/>
              <a:t>Time Frame: </a:t>
            </a:r>
            <a:r>
              <a:rPr lang="en-US" sz="1700"/>
              <a:t>One to two class periods (depending on the number of W2s)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/>
              <a:t>Purpose: </a:t>
            </a:r>
            <a:r>
              <a:rPr lang="en-US" sz="1700"/>
              <a:t>Demystify Tax Day anxiety and help students understand the withholding of income taxes from pay using TurboTax. 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/>
              <a:t>Objectives: </a:t>
            </a:r>
            <a:r>
              <a:rPr lang="en-US" sz="1700"/>
              <a:t>Students will be able to learn and practice filing taxes using the IRS Free File Program for synchronous and asynchronous learning. 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/>
              <a:t>Students will be able to: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Identify payroll taxes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Explain how federal income taxes are used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Describe how employers withhold and remit taxes</a:t>
            </a:r>
            <a:endParaRPr sz="170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US" sz="1700"/>
              <a:t>Explain the purpose of form W4 and W2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Use the following EconEdLink activity: 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chemeClr val="hlink"/>
                </a:solidFill>
                <a:hlinkClick r:id="rId3"/>
              </a:rPr>
              <a:t>https://www.econedlink.org/resources/intro-to-turbotax-simulation/</a:t>
            </a:r>
            <a:r>
              <a:rPr lang="en-US" sz="1700" b="1"/>
              <a:t> </a:t>
            </a: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8" name="Google Shape;2408;g9f4fe83448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23" y="83821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9" name="Google Shape;2409;g9f4fe83448_0_1"/>
          <p:cNvPicPr preferRelativeResize="0"/>
          <p:nvPr/>
        </p:nvPicPr>
        <p:blipFill rotWithShape="1">
          <a:blip r:embed="rId5">
            <a:alphaModFix/>
          </a:blip>
          <a:srcRect l="1447" r="1437"/>
          <a:stretch/>
        </p:blipFill>
        <p:spPr>
          <a:xfrm>
            <a:off x="8075150" y="2064563"/>
            <a:ext cx="3083727" cy="19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0" name="Google Shape;2410;g9f4fe83448_0_1"/>
          <p:cNvGrpSpPr/>
          <p:nvPr/>
        </p:nvGrpSpPr>
        <p:grpSpPr>
          <a:xfrm>
            <a:off x="7429299" y="4128875"/>
            <a:ext cx="4025877" cy="2483774"/>
            <a:chOff x="7200699" y="4052675"/>
            <a:chExt cx="4025877" cy="2483774"/>
          </a:xfrm>
        </p:grpSpPr>
        <p:pic>
          <p:nvPicPr>
            <p:cNvPr id="2411" name="Google Shape;2411;g9f4fe83448_0_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00699" y="4052675"/>
              <a:ext cx="1652979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12" name="Google Shape;2412;g9f4fe83448_0_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57725" y="4362250"/>
              <a:ext cx="1652976" cy="19119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13" name="Google Shape;2413;g9f4fe83448_0_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573600" y="4624500"/>
              <a:ext cx="1652976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9f4fe83448_0_14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sp>
        <p:nvSpPr>
          <p:cNvPr id="2419" name="Google Shape;2419;g9f4fe83448_0_14"/>
          <p:cNvSpPr txBox="1"/>
          <p:nvPr/>
        </p:nvSpPr>
        <p:spPr>
          <a:xfrm>
            <a:off x="224600" y="1200925"/>
            <a:ext cx="7314900" cy="3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u="sng">
                <a:solidFill>
                  <a:schemeClr val="hlink"/>
                </a:solidFill>
                <a:hlinkClick r:id="rId3"/>
              </a:rPr>
              <a:t>Tax Activities </a:t>
            </a:r>
            <a:endParaRPr sz="29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2700" b="1"/>
              <a:t>Three activities using the Turbotax application. </a:t>
            </a:r>
            <a:endParaRPr sz="2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lang="en-US" sz="2700" b="1"/>
              <a:t>Tax word hunt</a:t>
            </a:r>
            <a:endParaRPr sz="2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lang="en-US" sz="2700" b="1"/>
              <a:t>Tax due diligence and short answer</a:t>
            </a:r>
            <a:endParaRPr sz="2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lang="en-US" sz="2700" b="1"/>
              <a:t>W-4 Exercise</a:t>
            </a:r>
            <a:endParaRPr sz="2700" b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/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arenR"/>
            </a:pPr>
            <a:r>
              <a:rPr lang="en-US" sz="2700" b="1"/>
              <a:t>W-2 Exercise</a:t>
            </a:r>
            <a:endParaRPr sz="27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0" name="Google Shape;2420;g9f4fe83448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1523" y="83821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1" name="Google Shape;2421;g9f4fe83448_0_14"/>
          <p:cNvPicPr preferRelativeResize="0"/>
          <p:nvPr/>
        </p:nvPicPr>
        <p:blipFill rotWithShape="1">
          <a:blip r:embed="rId5">
            <a:alphaModFix/>
          </a:blip>
          <a:srcRect l="1447" r="1437"/>
          <a:stretch/>
        </p:blipFill>
        <p:spPr>
          <a:xfrm>
            <a:off x="8075150" y="2064563"/>
            <a:ext cx="3083727" cy="198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2" name="Google Shape;2422;g9f4fe83448_0_14"/>
          <p:cNvGrpSpPr/>
          <p:nvPr/>
        </p:nvGrpSpPr>
        <p:grpSpPr>
          <a:xfrm>
            <a:off x="7429299" y="4128875"/>
            <a:ext cx="4025877" cy="2483774"/>
            <a:chOff x="7200699" y="4052675"/>
            <a:chExt cx="4025877" cy="2483774"/>
          </a:xfrm>
        </p:grpSpPr>
        <p:pic>
          <p:nvPicPr>
            <p:cNvPr id="2423" name="Google Shape;2423;g9f4fe83448_0_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00699" y="4052675"/>
              <a:ext cx="1652979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24" name="Google Shape;2424;g9f4fe83448_0_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357725" y="4362250"/>
              <a:ext cx="1652976" cy="19119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  <p:pic>
          <p:nvPicPr>
            <p:cNvPr id="2425" name="Google Shape;2425;g9f4fe83448_0_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573600" y="4624500"/>
              <a:ext cx="1652976" cy="191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66675" dir="2760000" algn="bl" rotWithShape="0">
                <a:srgbClr val="000000">
                  <a:alpha val="49410"/>
                </a:srgbClr>
              </a:outerShdw>
            </a:effec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a72d238944_0_2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pic>
        <p:nvPicPr>
          <p:cNvPr id="2431" name="Google Shape;2431;ga72d238944_0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823" y="3106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2" name="Google Shape;2432;ga72d238944_0_2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971450" y="1257413"/>
            <a:ext cx="3083727" cy="1988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3" name="Google Shape;2433;ga72d238944_0_2"/>
          <p:cNvGraphicFramePr/>
          <p:nvPr/>
        </p:nvGraphicFramePr>
        <p:xfrm>
          <a:off x="202975" y="237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{BBD9E47A-8134-46EF-996F-96A62A19DFCE}</a:tableStyleId>
              </a:tblPr>
              <a:tblGrid>
                <a:gridCol w="31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Filing Status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Head of Household 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Legally Blind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Married Filing Jointly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Qualifying Widow(er)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Your Marital Status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Single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EIN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/>
                        <a:t>W-2 Income</a:t>
                      </a: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b="1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34" name="Google Shape;2434;ga72d238944_0_2"/>
          <p:cNvSpPr txBox="1"/>
          <p:nvPr/>
        </p:nvSpPr>
        <p:spPr>
          <a:xfrm>
            <a:off x="304800" y="304800"/>
            <a:ext cx="7314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Tax word hunt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Log into </a:t>
            </a:r>
            <a:r>
              <a:rPr lang="en-US" sz="13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Turbotax</a:t>
            </a:r>
            <a:r>
              <a:rPr lang="en-US" sz="1300"/>
              <a:t>. Search the following words and terms. Write down the definitions for each. 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Vocabulary Words: </a:t>
            </a: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9" name="Google Shape;2439;ga72d238944_0_21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pic>
        <p:nvPicPr>
          <p:cNvPr id="2440" name="Google Shape;2440;ga72d238944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823" y="3106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1" name="Google Shape;2441;ga72d238944_0_21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971450" y="1257413"/>
            <a:ext cx="3083727" cy="19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42" name="Google Shape;2442;ga72d238944_0_21"/>
          <p:cNvSpPr txBox="1"/>
          <p:nvPr/>
        </p:nvSpPr>
        <p:spPr>
          <a:xfrm>
            <a:off x="206900" y="2483125"/>
            <a:ext cx="7314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 b="1">
                <a:solidFill>
                  <a:schemeClr val="dk1"/>
                </a:solidFill>
              </a:rPr>
              <a:t>Activity #2 </a:t>
            </a: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</a:rPr>
              <a:t>Tax due diligence 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arenR"/>
            </a:pPr>
            <a:r>
              <a:rPr lang="en-US" sz="2100">
                <a:solidFill>
                  <a:schemeClr val="dk1"/>
                </a:solidFill>
              </a:rPr>
              <a:t>What personal information do you need to file your taxes? List at least 5 (five).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arenR"/>
            </a:pPr>
            <a:r>
              <a:rPr lang="en-US" sz="2100">
                <a:solidFill>
                  <a:schemeClr val="dk1"/>
                </a:solidFill>
              </a:rPr>
              <a:t>If you do not have a social security number to file taxes, what identity number could you legally use instead?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arenR"/>
            </a:pPr>
            <a:r>
              <a:rPr lang="en-US" sz="2100">
                <a:solidFill>
                  <a:schemeClr val="dk1"/>
                </a:solidFill>
              </a:rPr>
              <a:t>On a W-2, what can you find in boxes a-f and 1-6? 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arenR"/>
            </a:pPr>
            <a:r>
              <a:rPr lang="en-US" sz="2100">
                <a:solidFill>
                  <a:schemeClr val="dk1"/>
                </a:solidFill>
              </a:rPr>
              <a:t>On a W-2, what can you find in boxes 15-20? 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a72d238944_0_29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pic>
        <p:nvPicPr>
          <p:cNvPr id="2448" name="Google Shape;2448;ga72d238944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823" y="3106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9" name="Google Shape;2449;ga72d238944_0_29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971450" y="1257413"/>
            <a:ext cx="3083727" cy="19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0" name="Google Shape;2450;ga72d238944_0_29"/>
          <p:cNvSpPr txBox="1"/>
          <p:nvPr/>
        </p:nvSpPr>
        <p:spPr>
          <a:xfrm>
            <a:off x="206900" y="2483125"/>
            <a:ext cx="876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solidFill>
                  <a:schemeClr val="dk1"/>
                </a:solidFill>
              </a:rPr>
              <a:t>Activity # 3</a:t>
            </a: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Answer the following questions and complete the sample W-4 form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Complete the following W-4 form.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https://apps.irs.gov/app/understandingTaxes/hows/mod01/media/fs_mod01.pdf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Complete the following W-4 simulation.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https://apps.irs.gov/app/understandingTaxes/hows/mod01/sim_mod01_01.jsp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3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72d238944_0_36"/>
          <p:cNvSpPr txBox="1"/>
          <p:nvPr/>
        </p:nvSpPr>
        <p:spPr>
          <a:xfrm>
            <a:off x="344526" y="370512"/>
            <a:ext cx="111054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 u="sng">
                <a:solidFill>
                  <a:srgbClr val="0077C5"/>
                </a:solidFill>
              </a:rPr>
              <a:t>Intro to Taxes</a:t>
            </a:r>
            <a:endParaRPr sz="3000" b="1" u="sng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r>
              <a:rPr lang="en-US" sz="3000" b="1">
                <a:solidFill>
                  <a:srgbClr val="0077C5"/>
                </a:solidFill>
              </a:rPr>
              <a:t> </a:t>
            </a:r>
            <a:endParaRPr sz="3000" b="1">
              <a:solidFill>
                <a:srgbClr val="0077C5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77C5"/>
              </a:buClr>
              <a:buSzPts val="3000"/>
              <a:buFont typeface="Arial"/>
              <a:buNone/>
            </a:pPr>
            <a:endParaRPr sz="3000" b="1">
              <a:solidFill>
                <a:srgbClr val="0077C5"/>
              </a:solidFill>
            </a:endParaRPr>
          </a:p>
        </p:txBody>
      </p:sp>
      <p:pic>
        <p:nvPicPr>
          <p:cNvPr id="2456" name="Google Shape;2456;ga72d238944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7823" y="31062"/>
            <a:ext cx="3351010" cy="122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" name="Google Shape;2457;ga72d238944_0_36"/>
          <p:cNvPicPr preferRelativeResize="0"/>
          <p:nvPr/>
        </p:nvPicPr>
        <p:blipFill rotWithShape="1">
          <a:blip r:embed="rId4">
            <a:alphaModFix/>
          </a:blip>
          <a:srcRect l="1447" r="1437"/>
          <a:stretch/>
        </p:blipFill>
        <p:spPr>
          <a:xfrm>
            <a:off x="8971450" y="1257413"/>
            <a:ext cx="3083727" cy="1988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8" name="Google Shape;2458;ga72d238944_0_36"/>
          <p:cNvSpPr txBox="1"/>
          <p:nvPr/>
        </p:nvSpPr>
        <p:spPr>
          <a:xfrm>
            <a:off x="206900" y="2483125"/>
            <a:ext cx="8764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/>
          </a:p>
        </p:txBody>
      </p:sp>
      <p:graphicFrame>
        <p:nvGraphicFramePr>
          <p:cNvPr id="2459" name="Google Shape;2459;ga72d238944_0_36"/>
          <p:cNvGraphicFramePr/>
          <p:nvPr/>
        </p:nvGraphicFramePr>
        <p:xfrm>
          <a:off x="206900" y="257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{BBD9E47A-8134-46EF-996F-96A62A19DFCE}</a:tableStyleId>
              </a:tblPr>
              <a:tblGrid>
                <a:gridCol w="438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A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1 -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B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2 -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C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3 -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D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4 -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E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5 -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F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6 -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7 - </a:t>
                      </a:r>
                      <a:endParaRPr sz="2000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8 -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9 -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008CD0"/>
                          </a:solidFill>
                        </a:rPr>
                        <a:t>BOX 10 - </a:t>
                      </a:r>
                      <a:endParaRPr sz="2000" b="1">
                        <a:solidFill>
                          <a:srgbClr val="008CD0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60" name="Google Shape;2460;ga72d238944_0_36"/>
          <p:cNvSpPr txBox="1"/>
          <p:nvPr/>
        </p:nvSpPr>
        <p:spPr>
          <a:xfrm>
            <a:off x="304800" y="304800"/>
            <a:ext cx="8946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Activity # 4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W-2 Exercise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Label all of the boxes from a W2. Use the Turbotax platform to help you fill these in. 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8CD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8CD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g9847c37803_0_9"/>
          <p:cNvSpPr txBox="1">
            <a:spLocks noGrp="1"/>
          </p:cNvSpPr>
          <p:nvPr>
            <p:ph type="title"/>
          </p:nvPr>
        </p:nvSpPr>
        <p:spPr>
          <a:xfrm>
            <a:off x="288100" y="2291025"/>
            <a:ext cx="111921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TurboTax Simulation Demo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9f4fe83448_1_7"/>
          <p:cNvSpPr txBox="1">
            <a:spLocks noGrp="1"/>
          </p:cNvSpPr>
          <p:nvPr>
            <p:ph type="title"/>
          </p:nvPr>
        </p:nvSpPr>
        <p:spPr>
          <a:xfrm>
            <a:off x="288100" y="2291025"/>
            <a:ext cx="111921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Thank You | Q&amp;A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Next Webinar: 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December 9th 2020 ,7-8 p.m. ET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400"/>
              <a:t>Various W2 simulations and activities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0" name="Google Shape;231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261"/>
            <a:ext cx="4117376" cy="625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1" name="Google Shape;2311;p2"/>
          <p:cNvSpPr txBox="1"/>
          <p:nvPr/>
        </p:nvSpPr>
        <p:spPr>
          <a:xfrm>
            <a:off x="5982874" y="4261898"/>
            <a:ext cx="5850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Davidove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Sr. Manager, Strategic Education Partnerships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Intuit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2"/>
          <p:cNvSpPr txBox="1"/>
          <p:nvPr/>
        </p:nvSpPr>
        <p:spPr>
          <a:xfrm>
            <a:off x="5982874" y="2269798"/>
            <a:ext cx="58506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Ruben Rivera, PhD</a:t>
            </a:r>
            <a:endParaRPr sz="3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of Professional Development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Council for Economic Education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375" y="1834449"/>
            <a:ext cx="1865500" cy="18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4" name="Google Shape;2314;p2"/>
          <p:cNvPicPr preferRelativeResize="0"/>
          <p:nvPr/>
        </p:nvPicPr>
        <p:blipFill rotWithShape="1">
          <a:blip r:embed="rId5">
            <a:alphaModFix/>
          </a:blip>
          <a:srcRect l="39950"/>
          <a:stretch/>
        </p:blipFill>
        <p:spPr>
          <a:xfrm>
            <a:off x="4120875" y="3799600"/>
            <a:ext cx="1858500" cy="1919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9f4fe83448_1_0"/>
          <p:cNvSpPr txBox="1">
            <a:spLocks noGrp="1"/>
          </p:cNvSpPr>
          <p:nvPr>
            <p:ph type="body" idx="3"/>
          </p:nvPr>
        </p:nvSpPr>
        <p:spPr>
          <a:xfrm>
            <a:off x="501175" y="782775"/>
            <a:ext cx="8330700" cy="42720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Introduction Financial Fitness For Life 9-12 3rd edition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Sample lesson from FFFL on taxes 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Introduction to TurboTax 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Sample virtual activities 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Additional activities through Google Docs</a:t>
            </a:r>
            <a:endParaRPr/>
          </a:p>
          <a:p>
            <a:pPr marL="45720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TurboTax Curriculum and Simulation for virtual learning</a:t>
            </a:r>
            <a:endParaRPr/>
          </a:p>
        </p:txBody>
      </p:sp>
      <p:sp>
        <p:nvSpPr>
          <p:cNvPr id="2320" name="Google Shape;2320;g9f4fe83448_1_0"/>
          <p:cNvSpPr txBox="1">
            <a:spLocks noGrp="1"/>
          </p:cNvSpPr>
          <p:nvPr>
            <p:ph type="title"/>
          </p:nvPr>
        </p:nvSpPr>
        <p:spPr>
          <a:xfrm>
            <a:off x="501173" y="314477"/>
            <a:ext cx="11105400" cy="546600"/>
          </a:xfrm>
          <a:prstGeom prst="rect">
            <a:avLst/>
          </a:prstGeom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 Slide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ga72d238944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5261"/>
            <a:ext cx="4117376" cy="625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ga72d238944_0_47"/>
          <p:cNvSpPr txBox="1"/>
          <p:nvPr/>
        </p:nvSpPr>
        <p:spPr>
          <a:xfrm>
            <a:off x="4489875" y="2646529"/>
            <a:ext cx="5850600" cy="32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4400" b="1"/>
              <a:t>POLL ON TURBOTAX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9a7f3a7572_2_0"/>
          <p:cNvSpPr/>
          <p:nvPr/>
        </p:nvSpPr>
        <p:spPr>
          <a:xfrm>
            <a:off x="-304" y="0"/>
            <a:ext cx="6269934" cy="6858000"/>
          </a:xfrm>
          <a:prstGeom prst="rect">
            <a:avLst/>
          </a:prstGeom>
          <a:gradFill>
            <a:gsLst>
              <a:gs pos="0">
                <a:srgbClr val="4472C3">
                  <a:alpha val="81568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323F4F"/>
              </a:gs>
              <a:gs pos="100000">
                <a:srgbClr val="323F4F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3" name="Google Shape;2333;g9a7f3a7572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4" name="Google Shape;2334;g9a7f3a7572_2_0"/>
          <p:cNvSpPr txBox="1">
            <a:spLocks noGrp="1"/>
          </p:cNvSpPr>
          <p:nvPr>
            <p:ph type="title"/>
          </p:nvPr>
        </p:nvSpPr>
        <p:spPr>
          <a:xfrm>
            <a:off x="6346661" y="1213471"/>
            <a:ext cx="5407041" cy="51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8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Fitness For Life</a:t>
            </a:r>
            <a:endParaRPr sz="288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g9a7f3a7572_2_0"/>
          <p:cNvSpPr/>
          <p:nvPr/>
        </p:nvSpPr>
        <p:spPr>
          <a:xfrm>
            <a:off x="0" y="590635"/>
            <a:ext cx="5476659" cy="6276841"/>
          </a:xfrm>
          <a:custGeom>
            <a:avLst/>
            <a:gdLst/>
            <a:ahLst/>
            <a:cxnLst/>
            <a:rect l="l" t="t" r="r" b="b"/>
            <a:pathLst>
              <a:path w="5478085" h="6276841" extrusionOk="0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6" name="Google Shape;2336;g9a7f3a7572_2_0" descr="A screen shot of a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3578" b="8078"/>
          <a:stretch/>
        </p:blipFill>
        <p:spPr>
          <a:xfrm>
            <a:off x="20" y="770037"/>
            <a:ext cx="5297284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337" name="Google Shape;2337;g9a7f3a7572_2_0"/>
          <p:cNvSpPr/>
          <p:nvPr/>
        </p:nvSpPr>
        <p:spPr>
          <a:xfrm>
            <a:off x="6346661" y="2249095"/>
            <a:ext cx="5509008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Financial Fitness for Life (3</a:t>
            </a:r>
            <a:r>
              <a:rPr lang="en-US" sz="18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edition) helps you prepare students for life beyond the classroom by presenting lessons and activities based on real-world economics and personal finance concepts.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lesson plans with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new lesson plan for Paying Post-Secondary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 ready-to-use EdTech tools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new activities using real-world tools in partnership with Intuit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g9a7f3a7572_2_47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W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g9a7f3a7572_2_47"/>
          <p:cNvSpPr txBox="1">
            <a:spLocks noGrp="1"/>
          </p:cNvSpPr>
          <p:nvPr>
            <p:ph type="title"/>
          </p:nvPr>
        </p:nvSpPr>
        <p:spPr>
          <a:xfrm>
            <a:off x="6331052" y="1926903"/>
            <a:ext cx="53334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EconEdLink.org </a:t>
            </a:r>
            <a:b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5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Resource</a:t>
            </a: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5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Webinar on FFFL Ch:7</a:t>
            </a: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Uncle Sam Takes a Bite </a:t>
            </a:r>
            <a:endParaRPr sz="3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g9a7f3a7572_2_47"/>
          <p:cNvSpPr/>
          <p:nvPr/>
        </p:nvSpPr>
        <p:spPr>
          <a:xfrm flipH="1">
            <a:off x="530390" y="1"/>
            <a:ext cx="11548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g9a7f3a7572_2_47"/>
          <p:cNvSpPr/>
          <p:nvPr/>
        </p:nvSpPr>
        <p:spPr>
          <a:xfrm flipH="1">
            <a:off x="4347919" y="0"/>
            <a:ext cx="1736948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g9a7f3a7572_2_47"/>
          <p:cNvSpPr/>
          <p:nvPr/>
        </p:nvSpPr>
        <p:spPr>
          <a:xfrm flipH="1">
            <a:off x="0" y="2916245"/>
            <a:ext cx="159699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g9a7f3a7572_2_47"/>
          <p:cNvSpPr/>
          <p:nvPr/>
        </p:nvSpPr>
        <p:spPr>
          <a:xfrm flipH="1">
            <a:off x="0" y="5835649"/>
            <a:ext cx="1547776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g9a7f3a7572_2_47"/>
          <p:cNvSpPr/>
          <p:nvPr/>
        </p:nvSpPr>
        <p:spPr>
          <a:xfrm flipH="1">
            <a:off x="3696798" y="5717906"/>
            <a:ext cx="1771147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g9a7f3a7572_2_47"/>
          <p:cNvSpPr/>
          <p:nvPr/>
        </p:nvSpPr>
        <p:spPr>
          <a:xfrm flipH="1">
            <a:off x="4519335" y="6258756"/>
            <a:ext cx="1565532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1" name="Google Shape;2351;g9a7f3a7572_2_47"/>
          <p:cNvPicPr preferRelativeResize="0"/>
          <p:nvPr/>
        </p:nvPicPr>
        <p:blipFill rotWithShape="1">
          <a:blip r:embed="rId5">
            <a:alphaModFix/>
          </a:blip>
          <a:srcRect l="-123920" t="47650" r="123920" b="-47650"/>
          <a:stretch/>
        </p:blipFill>
        <p:spPr>
          <a:xfrm>
            <a:off x="396321" y="-236250"/>
            <a:ext cx="569810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2" name="Google Shape;2352;g9a7f3a7572_2_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475" y="661425"/>
            <a:ext cx="5093899" cy="50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9cc265f3fd_0_0"/>
          <p:cNvSpPr/>
          <p:nvPr/>
        </p:nvSpPr>
        <p:spPr>
          <a:xfrm>
            <a:off x="336796" y="311449"/>
            <a:ext cx="4331100" cy="617970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9cc265f3fd_0_0"/>
          <p:cNvSpPr txBox="1">
            <a:spLocks noGrp="1"/>
          </p:cNvSpPr>
          <p:nvPr>
            <p:ph type="title"/>
          </p:nvPr>
        </p:nvSpPr>
        <p:spPr>
          <a:xfrm>
            <a:off x="520505" y="742950"/>
            <a:ext cx="4009200" cy="5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800" b="1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Lesson 7: Uncle Sam Takes a Bite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Includes: </a:t>
            </a:r>
            <a:b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lessons + activities using TurboTax</a:t>
            </a:r>
            <a:endParaRPr/>
          </a:p>
        </p:txBody>
      </p:sp>
      <p:pic>
        <p:nvPicPr>
          <p:cNvPr id="2360" name="Google Shape;2360;g9cc265f3f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296" y="152400"/>
            <a:ext cx="6475496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9cc265f3fd_0_7"/>
          <p:cNvSpPr/>
          <p:nvPr/>
        </p:nvSpPr>
        <p:spPr>
          <a:xfrm>
            <a:off x="75" y="300"/>
            <a:ext cx="121887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g9cc265f3fd_0_7"/>
          <p:cNvSpPr txBox="1">
            <a:spLocks noGrp="1"/>
          </p:cNvSpPr>
          <p:nvPr>
            <p:ph type="title"/>
          </p:nvPr>
        </p:nvSpPr>
        <p:spPr>
          <a:xfrm>
            <a:off x="9265495" y="2023110"/>
            <a:ext cx="2469000" cy="28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Lesson 7: Uncle Sam Takes a Bite</a:t>
            </a:r>
            <a:br>
              <a:rPr lang="en-US" sz="2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Sample Exercise</a:t>
            </a:r>
            <a:endParaRPr/>
          </a:p>
        </p:txBody>
      </p:sp>
      <p:sp>
        <p:nvSpPr>
          <p:cNvPr id="2368" name="Google Shape;2368;g9cc265f3fd_0_7"/>
          <p:cNvSpPr/>
          <p:nvPr/>
        </p:nvSpPr>
        <p:spPr>
          <a:xfrm rot="-5400000">
            <a:off x="3432901" y="-826083"/>
            <a:ext cx="1715400" cy="858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g9cc265f3fd_0_7"/>
          <p:cNvSpPr/>
          <p:nvPr/>
        </p:nvSpPr>
        <p:spPr>
          <a:xfrm>
            <a:off x="302006" y="664308"/>
            <a:ext cx="8080500" cy="560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g9cc265f3fd_0_7"/>
          <p:cNvSpPr/>
          <p:nvPr/>
        </p:nvSpPr>
        <p:spPr>
          <a:xfrm rot="5400000">
            <a:off x="7948160" y="3392052"/>
            <a:ext cx="1719000" cy="15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1" name="Google Shape;2371;g9cc265f3f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87" y="155975"/>
            <a:ext cx="7641324" cy="6580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" name="Google Shape;2376;p3"/>
          <p:cNvPicPr preferRelativeResize="0"/>
          <p:nvPr/>
        </p:nvPicPr>
        <p:blipFill rotWithShape="1">
          <a:blip r:embed="rId3">
            <a:alphaModFix/>
          </a:blip>
          <a:srcRect t="39545" b="37089"/>
          <a:stretch/>
        </p:blipFill>
        <p:spPr>
          <a:xfrm>
            <a:off x="-1" y="4350925"/>
            <a:ext cx="12188827" cy="2087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7" name="Google Shape;237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5312" y="324226"/>
            <a:ext cx="9898200" cy="5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uit Blue">
  <a:themeElements>
    <a:clrScheme name="Intuit v01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7FD000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uit Light">
  <a:themeElements>
    <a:clrScheme name="Intuit v01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2CA01C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0BA179-16EC-4145-93C9-FC97151C3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0908E6-C75F-42F7-8912-516159C799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B2E222-E628-4B3B-B967-58989658173F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9cd82c5b-74c9-4827-94f1-5bf219ae6b20"/>
    <ds:schemaRef ds:uri="bfa4db11-c700-41fb-b639-f7e6b4e680b5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Custom</PresentationFormat>
  <Paragraphs>211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Helvetica Neue</vt:lpstr>
      <vt:lpstr>Arial</vt:lpstr>
      <vt:lpstr>Calibri</vt:lpstr>
      <vt:lpstr>Merriweather Sans</vt:lpstr>
      <vt:lpstr>Avenir</vt:lpstr>
      <vt:lpstr>Intuit Blue</vt:lpstr>
      <vt:lpstr>Intuit Light</vt:lpstr>
      <vt:lpstr>Office Theme</vt:lpstr>
      <vt:lpstr>TurboTax In Virtual Classrooms   </vt:lpstr>
      <vt:lpstr>PowerPoint Presentation</vt:lpstr>
      <vt:lpstr>Agenda Slide</vt:lpstr>
      <vt:lpstr>PowerPoint Presentation</vt:lpstr>
      <vt:lpstr>Financial Fitness For Life</vt:lpstr>
      <vt:lpstr>EconEdLink.org   Resource  Webinar on FFFL Ch:7 Uncle Sam Takes a Bite </vt:lpstr>
      <vt:lpstr>Lesson 7: Uncle Sam Takes a Bite Includes:  3 lessons + activities using TurboTax</vt:lpstr>
      <vt:lpstr>Lesson 7: Uncle Sam Takes a Bite  Sample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TurboTax Simulation Demo</vt:lpstr>
      <vt:lpstr>Thank You | Q&amp;A  Next Webinar:   December 9th 2020 ,7-8 p.m. ET  Various W2 simulations and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TurboTax In Virtual Classrooms   </dc:title>
  <cp:lastModifiedBy>Jarvon Carson</cp:lastModifiedBy>
  <cp:revision>1</cp:revision>
  <dcterms:modified xsi:type="dcterms:W3CDTF">2020-11-05T15:37:47Z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