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0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1078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Brief bio</a:t>
            </a: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db11fcff_0_57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example of Google Forms.</a:t>
            </a:r>
            <a:endParaRPr/>
          </a:p>
        </p:txBody>
      </p:sp>
      <p:sp>
        <p:nvSpPr>
          <p:cNvPr id="166" name="Google Shape;166;g6edb11fcf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800" cy="3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edb11fcff_0_65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example of Google Forms.</a:t>
            </a:r>
            <a:endParaRPr/>
          </a:p>
        </p:txBody>
      </p:sp>
      <p:sp>
        <p:nvSpPr>
          <p:cNvPr id="176" name="Google Shape;176;g6edb11fcf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800" cy="3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edb11fcff_0_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6edb11fc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800" cy="3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edb11fcff_0_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6edb11fcf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800" cy="3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db11fcff_0_17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6edb11fcf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800" cy="3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edb11fcff_0_3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6edb11fc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800" cy="3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edb11fcff_0_4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example of Google Forms.</a:t>
            </a:r>
            <a:endParaRPr/>
          </a:p>
        </p:txBody>
      </p:sp>
      <p:sp>
        <p:nvSpPr>
          <p:cNvPr id="146" name="Google Shape;146;g6edb11fcf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800" cy="3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edb11fcff_0_4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example of Google Forms.</a:t>
            </a:r>
            <a:endParaRPr/>
          </a:p>
        </p:txBody>
      </p:sp>
      <p:sp>
        <p:nvSpPr>
          <p:cNvPr id="156" name="Google Shape;156;g6edb11fcf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800" cy="349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s">
  <p:cSld name="Topic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6EA9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4A8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1800" y="481217"/>
            <a:ext cx="1905000" cy="71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nk">
  <p:cSld name="Content 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4A8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4"/>
          <p:cNvCxnSpPr/>
          <p:nvPr/>
        </p:nvCxnSpPr>
        <p:spPr>
          <a:xfrm>
            <a:off x="990600" y="22860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4"/>
          <p:cNvCxnSpPr/>
          <p:nvPr/>
        </p:nvCxnSpPr>
        <p:spPr>
          <a:xfrm>
            <a:off x="990600" y="36576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028699" y="3930196"/>
            <a:ext cx="7086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1800" y="938553"/>
            <a:ext cx="3124200" cy="117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o Subhead">
  <p:cSld name="Monopoly Cards w/o Subhea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6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 Subhead">
  <p:cSld name="Monopoly Cards w/ Subhea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7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7"/>
          <p:cNvSpPr/>
          <p:nvPr/>
        </p:nvSpPr>
        <p:spPr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5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ullets">
  <p:cSld name="Content + Bulle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8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7162800" y="6553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yinsure.com/auto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playinsure.com/TDI%20PlayInsure%20Curriculum%20-%204-201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moneymagic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://playspent.org/" TargetMode="External"/><Relationship Id="rId4" Type="http://schemas.openxmlformats.org/officeDocument/2006/relationships/hyperlink" Target="https://docs.google.com/document/d/1-NPpC4LKg8qjFJodzY8I2gc83A64nb4m3xq5KRYJDPI/ed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ig.ft.com/uber-game/" TargetMode="External"/><Relationship Id="rId7" Type="http://schemas.openxmlformats.org/officeDocument/2006/relationships/hyperlink" Target="https://www.marketplace.org/2018/03/08/economy/anxiety-index/gig-workers-and-economically-anxious-lifesty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gpf.org/blog/question-of-the-day/question-of-the-day-what-percent-of-workers-participate-in-the-gig-economy/" TargetMode="External"/><Relationship Id="rId5" Type="http://schemas.openxmlformats.org/officeDocument/2006/relationships/hyperlink" Target="https://docs.google.com/document/d/1XUoLKOzelQgnqM3FQsDo1t-UVNarnv1Tvf0TgaxlUOM/edit" TargetMode="External"/><Relationship Id="rId4" Type="http://schemas.openxmlformats.org/officeDocument/2006/relationships/hyperlink" Target="https://docs.google.com/document/d/1oj3rM1iEyKfB1uRP5jdIq2s9OIQ6XBEV79vxEGZADHg/ed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forpayback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www.youtube.com/watch?v=uPcSYrPx3Ao&amp;t=4s" TargetMode="External"/><Relationship Id="rId4" Type="http://schemas.openxmlformats.org/officeDocument/2006/relationships/hyperlink" Target="https://docs.google.com/document/d/16QmPb12BEeV8VrfDLwMMPsuJSehcpOqbcHj5PUaR9wc/ed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e13d304ed78fa6d6499cb1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ngpf.org/video-library/" TargetMode="External"/><Relationship Id="rId4" Type="http://schemas.openxmlformats.org/officeDocument/2006/relationships/hyperlink" Target="https://www.icivics.org/games/peoples-p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9KXcZox6uFVCBFAE1wVlLsa8ceVicbTioPaG9JE5_bg/edit#slide=id.g4055e1ae37_7_15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zcoBrTgYf90kgwHyVo0-5hcAkWIKG9PJTAzq4DAFycQ/edit" TargetMode="External"/><Relationship Id="rId5" Type="http://schemas.openxmlformats.org/officeDocument/2006/relationships/hyperlink" Target="http://obanksimulator.ngpf.org/" TargetMode="External"/><Relationship Id="rId4" Type="http://schemas.openxmlformats.org/officeDocument/2006/relationships/hyperlink" Target="https://docs.google.com/spreadsheets/d/1Wn6dLHr-AqAbW1cJ9d-AV70Vom6NACmecaujcml5P9k/edit#gi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8ifPJQDDniDvkwWG6j-kqd6T5IbFQcggzjLe7oeu1sg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-Cw4PiCB8X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dysam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docs.google.com/document/d/1cCXKAknpZCXNYWOv64WF4ZTAOFFV9KdE8OTBy84e1bw/ed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features/2015-stock-chart-trading-gam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docs.google.com/document/d/1zwDZOsxepaRrszBiH7OZfG30PJ5JBIaExMES4GqS67Y/edit" TargetMode="External"/><Relationship Id="rId4" Type="http://schemas.openxmlformats.org/officeDocument/2006/relationships/hyperlink" Target="https://buildyourstax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685800" y="1066800"/>
            <a:ext cx="5691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Spicing Up Personal Finance with Tech</a:t>
            </a:r>
            <a:br>
              <a:rPr lang="en-US" sz="3000" b="1" dirty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6EA92C"/>
                </a:solidFill>
                <a:latin typeface="Calibri"/>
                <a:ea typeface="Calibri"/>
                <a:cs typeface="Calibri"/>
                <a:sym typeface="Calibri"/>
              </a:rPr>
              <a:t> Alex Lamon</a:t>
            </a:r>
            <a:endParaRPr sz="3400" b="1" dirty="0">
              <a:solidFill>
                <a:srgbClr val="6EA9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6EA92C"/>
                </a:solidFill>
                <a:latin typeface="Calibri"/>
                <a:ea typeface="Calibri"/>
                <a:cs typeface="Calibri"/>
                <a:sym typeface="Calibri"/>
              </a:rPr>
              <a:t>CEE Master Teacher</a:t>
            </a:r>
            <a:endParaRPr sz="3400" b="1" dirty="0">
              <a:solidFill>
                <a:srgbClr val="6EA9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AlexMLamon</a:t>
            </a:r>
            <a:b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/11/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20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9" descr="Image result for twitter logo transpar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963" y="5413975"/>
            <a:ext cx="370100" cy="3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 to the webinar!</a:t>
            </a:r>
            <a:endParaRPr/>
          </a:p>
        </p:txBody>
      </p:sp>
      <p:pic>
        <p:nvPicPr>
          <p:cNvPr id="81" name="Google Shape;81;p9" descr="Image result for alex lamon&quot;"/>
          <p:cNvPicPr preferRelativeResize="0"/>
          <p:nvPr/>
        </p:nvPicPr>
        <p:blipFill rotWithShape="1">
          <a:blip r:embed="rId4">
            <a:alphaModFix/>
          </a:blip>
          <a:srcRect r="37934"/>
          <a:stretch/>
        </p:blipFill>
        <p:spPr>
          <a:xfrm>
            <a:off x="6483175" y="2642075"/>
            <a:ext cx="2285700" cy="3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 descr="Image result for economics"/>
          <p:cNvPicPr preferRelativeResize="0"/>
          <p:nvPr/>
        </p:nvPicPr>
        <p:blipFill rotWithShape="1">
          <a:blip r:embed="rId5">
            <a:alphaModFix/>
          </a:blip>
          <a:srcRect l="25523" b="23442"/>
          <a:stretch/>
        </p:blipFill>
        <p:spPr>
          <a:xfrm>
            <a:off x="457200" y="5413972"/>
            <a:ext cx="1756250" cy="12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Insurance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Play Insure</a:t>
            </a: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Lesson plan/resource</a:t>
            </a:r>
            <a:endParaRPr/>
          </a:p>
        </p:txBody>
      </p:sp>
      <p:pic>
        <p:nvPicPr>
          <p:cNvPr id="173" name="Google Shape;173;p18" descr="Image result for playinsur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4850" y="3191825"/>
            <a:ext cx="3815625" cy="22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Budgeting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Money Magic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Assessment</a:t>
            </a:r>
            <a:r>
              <a:rPr lang="en-US"/>
              <a:t> </a:t>
            </a:r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Spent Game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Budget spreadsheet</a:t>
            </a:r>
            <a:endParaRPr/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1700" y="2783300"/>
            <a:ext cx="4206499" cy="22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we learn?</a:t>
            </a:r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90" name="Google Shape;190;p2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Summing Up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457200" y="214884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6EA92C"/>
              </a:buClr>
              <a:buSzPts val="3600"/>
              <a:buChar char="•"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Engaging students online with FinLit leads to a more engaged, relevant course</a:t>
            </a:r>
            <a:endParaRPr sz="3600" b="1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6EA92C"/>
              </a:buClr>
              <a:buSzPts val="3600"/>
              <a:buChar char="•"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If they don’t make your life or their life better, </a:t>
            </a:r>
            <a:r>
              <a:rPr lang="en-US" sz="36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don’t use</a:t>
            </a: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!</a:t>
            </a:r>
            <a:endParaRPr sz="3600" b="1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6EA92C"/>
              </a:buClr>
              <a:buSzPts val="3600"/>
              <a:buChar char="•"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Students pick up on how to learn these tools very fast! </a:t>
            </a:r>
            <a:r>
              <a:rPr lang="en-US" sz="36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Let them</a:t>
            </a: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 learn &amp; </a:t>
            </a:r>
            <a:r>
              <a:rPr lang="en-US" sz="36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teach you!</a:t>
            </a:r>
            <a:endParaRPr sz="3600" b="1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I Love #FinLit!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457200" y="237744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Thank you! Feel free to connect:</a:t>
            </a: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lamonteach@gmail.com </a:t>
            </a: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@AlexMLamon  </a:t>
            </a: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2" name="Google Shape;202;p21" descr="Image result for twitter logo transpar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575" y="3691050"/>
            <a:ext cx="370100" cy="3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Webinar Goals (Learning Objectives) &amp; Agenda </a:t>
            </a: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578BC"/>
                </a:solidFill>
              </a:rPr>
              <a:t>www.councilforeconed.org </a:t>
            </a: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457200" y="237744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Today’s Goal</a:t>
            </a:r>
            <a:r>
              <a:rPr lang="en-US" sz="36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: Showcase practical tech tools and simulations for personal finance.</a:t>
            </a: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Teachers will leave today</a:t>
            </a:r>
            <a:r>
              <a:rPr lang="en-US" sz="30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 with practical tools that will make their life easier, and increase their students’ level of engagement in their learning.</a:t>
            </a:r>
            <a:endParaRPr sz="30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Careers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Uber Game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Assessment</a:t>
            </a:r>
            <a:r>
              <a:rPr lang="en-US"/>
              <a:t> --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My Shortened Version</a:t>
            </a:r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Pairs well with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NGPF’s QOTD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7"/>
              </a:rPr>
              <a:t>Marketplace report</a:t>
            </a:r>
            <a:endParaRPr/>
          </a:p>
        </p:txBody>
      </p:sp>
      <p:pic>
        <p:nvPicPr>
          <p:cNvPr id="102" name="Google Shape;102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3161" y="2821050"/>
            <a:ext cx="3618914" cy="19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College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Payback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Assessment</a:t>
            </a:r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Voices of Debt</a:t>
            </a:r>
            <a:r>
              <a:rPr lang="en-US"/>
              <a:t> video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Scholarship opportunity</a:t>
            </a:r>
            <a:endParaRPr/>
          </a:p>
        </p:txBody>
      </p:sp>
      <p:pic>
        <p:nvPicPr>
          <p:cNvPr id="112" name="Google Shape;112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4975" y="2315350"/>
            <a:ext cx="4540999" cy="23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Taxes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EdPuzzle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Taxes Example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People's Pie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EdPuzzle Library</a:t>
            </a:r>
            <a:endParaRPr/>
          </a:p>
        </p:txBody>
      </p:sp>
      <p:pic>
        <p:nvPicPr>
          <p:cNvPr id="122" name="Google Shape;122;p13" descr="Image result for ed puzzl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4350" y="2733675"/>
            <a:ext cx="3195985" cy="3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Checking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Bye Bye Banks?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FinCap Friday Database</a:t>
            </a:r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Online Bank Simulation</a:t>
            </a:r>
            <a:r>
              <a:rPr lang="en-US"/>
              <a:t> --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Assessment</a:t>
            </a:r>
            <a:endParaRPr/>
          </a:p>
        </p:txBody>
      </p:sp>
      <p:pic>
        <p:nvPicPr>
          <p:cNvPr id="132" name="Google Shape;132;p14" descr="Image result for fincap friday"/>
          <p:cNvPicPr preferRelativeResize="0"/>
          <p:nvPr/>
        </p:nvPicPr>
        <p:blipFill rotWithShape="1">
          <a:blip r:embed="rId7">
            <a:alphaModFix/>
          </a:blip>
          <a:srcRect t="21998" b="45193"/>
          <a:stretch/>
        </p:blipFill>
        <p:spPr>
          <a:xfrm>
            <a:off x="4457375" y="3248525"/>
            <a:ext cx="3929200" cy="7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Saving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App Review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Saving Money</a:t>
            </a:r>
            <a:r>
              <a:rPr lang="en-US"/>
              <a:t>: Behavioral clip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0073" y="3279841"/>
            <a:ext cx="1791878" cy="179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9525" y="3265525"/>
            <a:ext cx="1820548" cy="18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Credit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Shady Sam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Assessment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Online credit statement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3617" y="1713525"/>
            <a:ext cx="4703183" cy="247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EA92C"/>
                </a:solidFill>
              </a:rPr>
              <a:t>Investing</a:t>
            </a:r>
            <a:endParaRPr sz="3600" b="1">
              <a:solidFill>
                <a:srgbClr val="6EA92C"/>
              </a:solidFill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The Tech: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Trading Game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www.councilforeconed.org </a:t>
            </a:r>
            <a:endParaRPr b="1">
              <a:solidFill>
                <a:srgbClr val="1578BC"/>
              </a:solidFill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2"/>
          </p:nvPr>
        </p:nvSpPr>
        <p:spPr>
          <a:xfrm>
            <a:off x="457200" y="3848100"/>
            <a:ext cx="82296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b="1">
                <a:solidFill>
                  <a:srgbClr val="005CB8"/>
                </a:solidFill>
              </a:rPr>
              <a:t>Best Practice</a:t>
            </a:r>
            <a:endParaRPr b="1">
              <a:solidFill>
                <a:srgbClr val="005CB8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Stax</a:t>
            </a:r>
            <a:r>
              <a:rPr lang="en-US"/>
              <a:t> 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Assessment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Reading Yahoo Finance</a:t>
            </a:r>
            <a:endParaRPr/>
          </a:p>
        </p:txBody>
      </p:sp>
      <p:pic>
        <p:nvPicPr>
          <p:cNvPr id="163" name="Google Shape;163;p17" descr="Image result for bloomberg stock gam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2800" y="1755500"/>
            <a:ext cx="5187125" cy="259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F93D0D-892B-43CB-908C-A7B19A2E46AD}"/>
</file>

<file path=customXml/itemProps2.xml><?xml version="1.0" encoding="utf-8"?>
<ds:datastoreItem xmlns:ds="http://schemas.openxmlformats.org/officeDocument/2006/customXml" ds:itemID="{28B12A1D-EF31-4075-BC52-AA98BBC9DB52}"/>
</file>

<file path=customXml/itemProps3.xml><?xml version="1.0" encoding="utf-8"?>
<ds:datastoreItem xmlns:ds="http://schemas.openxmlformats.org/officeDocument/2006/customXml" ds:itemID="{8BE9965E-D675-4D5E-A110-FC532F87438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(4:3)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</vt:lpstr>
      <vt:lpstr>Blank Presentation</vt:lpstr>
      <vt:lpstr>Welcome to the webinar!</vt:lpstr>
      <vt:lpstr>Webinar Goals (Learning Objectives) &amp; Agenda </vt:lpstr>
      <vt:lpstr>Careers</vt:lpstr>
      <vt:lpstr>College</vt:lpstr>
      <vt:lpstr>Taxes</vt:lpstr>
      <vt:lpstr>Checking</vt:lpstr>
      <vt:lpstr>Saving</vt:lpstr>
      <vt:lpstr>Credit</vt:lpstr>
      <vt:lpstr>Investing</vt:lpstr>
      <vt:lpstr>Insurance</vt:lpstr>
      <vt:lpstr>Budgeting</vt:lpstr>
      <vt:lpstr>What did we learn?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webinar!</dc:title>
  <cp:lastModifiedBy>Jarvon Carson</cp:lastModifiedBy>
  <cp:revision>1</cp:revision>
  <dcterms:modified xsi:type="dcterms:W3CDTF">2020-02-11T16:16:52Z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