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5" r:id="rId4"/>
  </p:sldMasterIdLst>
  <p:notesMasterIdLst>
    <p:notesMasterId r:id="rId4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 type="screen4x3"/>
  <p:notesSz cx="6954838" cy="93091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Gill Sans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448A3B-FBE2-4721-A790-D6B11FBBA79A}">
  <a:tblStyle styleId="{C2448A3B-FBE2-4721-A790-D6B11FBBA7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5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41078" y="0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8843645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cf10b5ded_0_97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6cf10b5de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cf10b5ded_0_80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6cf10b5de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cf10b5ded_0_106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6cf10b5de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cf10b5ded_0_12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6cf10b5de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cf10b5ded_0_13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6cf10b5de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cf10b5ded_0_14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6cf10b5de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cf10b5ded_0_15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6cf10b5de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cf10b5ded_0_16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6cf10b5de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cf10b5ded_0_17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6cf10b5de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cf10b5ded_0_19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6cf10b5de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cf10b5ded_0_18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6cf10b5de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cf10b5ded_0_20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6cf10b5de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cf10b5ded_0_11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260" name="Google Shape;260;g6cf10b5de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cf10b5ded_0_340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268" name="Google Shape;268;g6cf10b5de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cf10b5ded_0_26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277" name="Google Shape;277;g6cf10b5ded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cf10b5ded_0_246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285" name="Google Shape;285;g6cf10b5ded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cf10b5ded_0_273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293" name="Google Shape;293;g6cf10b5ded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f10b5ded_0_28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premium account </a:t>
            </a:r>
            <a:endParaRPr/>
          </a:p>
        </p:txBody>
      </p:sp>
      <p:sp>
        <p:nvSpPr>
          <p:cNvPr id="301" name="Google Shape;301;g6cf10b5ded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cf10b5ded_0_257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11" name="Google Shape;311;g6cf10b5ded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cf10b5ded_0_293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19" name="Google Shape;319;g6cf10b5ded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a1f40f51_0_2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7a1f40f5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cf10b5ded_0_313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28" name="Google Shape;328;g6cf10b5de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cf10b5ded_0_32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have it count as a score, encourage them to use notes, or don’t </a:t>
            </a:r>
            <a:endParaRPr/>
          </a:p>
        </p:txBody>
      </p:sp>
      <p:sp>
        <p:nvSpPr>
          <p:cNvPr id="336" name="Google Shape;336;g6cf10b5de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cf10b5ded_0_330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44" name="Google Shape;344;g6cf10b5ded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cf10b5ded_0_23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52" name="Google Shape;352;g6cf10b5ded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cf10b5ded_0_210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anything with crown is premium account </a:t>
            </a:r>
            <a:endParaRPr/>
          </a:p>
        </p:txBody>
      </p:sp>
      <p:sp>
        <p:nvSpPr>
          <p:cNvPr id="362" name="Google Shape;362;g6cf10b5de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cf10b5ded_0_22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 prefer teams on different devices </a:t>
            </a:r>
            <a:endParaRPr/>
          </a:p>
        </p:txBody>
      </p:sp>
      <p:sp>
        <p:nvSpPr>
          <p:cNvPr id="372" name="Google Shape;372;g6cf10b5de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cf10b5ded_0_302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if they disconnect, then I let them start a new one and I can combine scores </a:t>
            </a:r>
            <a:endParaRPr/>
          </a:p>
        </p:txBody>
      </p:sp>
      <p:sp>
        <p:nvSpPr>
          <p:cNvPr id="384" name="Google Shape;384;g6cf10b5de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c71fb47aa_0_435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6c71fb47aa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c71fb47aa_0_6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6c71fb47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cf10b5ded_0_28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6cf10b5de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cf10b5ded_0_37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6cf10b5de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cf10b5ded_0_65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6cf10b5de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cf10b5ded_0_89:notes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6cf10b5de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800" cy="3494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990600" y="2286000"/>
            <a:ext cx="71628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2"/>
          <p:cNvCxnSpPr/>
          <p:nvPr/>
        </p:nvCxnSpPr>
        <p:spPr>
          <a:xfrm>
            <a:off x="990600" y="3657600"/>
            <a:ext cx="71628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28699" y="2548219"/>
            <a:ext cx="7086600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1800" y="938553"/>
            <a:ext cx="3124200" cy="1170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5000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nopoly Cards w/o Subhead">
  <p:cSld name="Monopoly Cards w/o Subhead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5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38600" cy="598487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648200" y="2133600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648200" y="1524000"/>
            <a:ext cx="4038600" cy="598487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nopoly Cards w/ Subhead">
  <p:cSld name="Monopoly Cards w/ Subhead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457200" y="2438400"/>
            <a:ext cx="4038600" cy="365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/>
          <p:nvPr/>
        </p:nvSpPr>
        <p:spPr>
          <a:xfrm>
            <a:off x="457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6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6"/>
          <p:cNvSpPr/>
          <p:nvPr/>
        </p:nvSpPr>
        <p:spPr>
          <a:xfrm>
            <a:off x="4648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4648200" y="2438400"/>
            <a:ext cx="4038600" cy="365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457200" y="1839913"/>
            <a:ext cx="40386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57200" y="2438400"/>
            <a:ext cx="4040188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4648200" y="2438400"/>
            <a:ext cx="404177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4648200" y="1828800"/>
            <a:ext cx="40386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5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ank">
  <p:cSld name="Content 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7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857250" y="2133600"/>
            <a:ext cx="74295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4A80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7848600" y="62484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Bullets">
  <p:cSld name="Content + Bulle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8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609600" y="1905001"/>
            <a:ext cx="7924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»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609600" y="64008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7162800" y="65532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menfi3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ctrTitle"/>
          </p:nvPr>
        </p:nvSpPr>
        <p:spPr>
          <a:xfrm>
            <a:off x="165900" y="2222525"/>
            <a:ext cx="88122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Kahoot! Making Learning Fun </a:t>
            </a:r>
            <a:br>
              <a:rPr lang="en-US" sz="4400" b="1" i="0" u="none" strike="noStrike" cap="none" dirty="0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4400" b="1" i="0" u="none" strike="noStrike" cap="none" dirty="0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March 4th, 2020</a:t>
            </a:r>
            <a:br>
              <a:rPr lang="en-US" sz="3200" b="1" i="0" u="none" strike="noStrike" cap="none" dirty="0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3200" b="1" i="0" u="none" strike="noStrike" cap="none" dirty="0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200" dirty="0"/>
              <a:t>Andrew Menfi</a:t>
            </a:r>
            <a:endParaRPr sz="3200" b="1" i="0" u="none" strike="noStrike" cap="none" dirty="0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Make Or Choose A Quiz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18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196" cy="384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Start Game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" name="Google Shape;162;p19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1371600"/>
            <a:ext cx="7480319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Start Game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2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72950"/>
            <a:ext cx="8839200" cy="393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173" name="Google Shape;173;p20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Start Game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21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182" name="Google Shape;182;p21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25" y="2230925"/>
            <a:ext cx="8677661" cy="394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Start Game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22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192" name="Google Shape;192;p22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0925"/>
            <a:ext cx="8770725" cy="3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3: Playing The Game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0" name="Google Shape;200;p2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202" name="Google Shape;202;p23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25" y="2146887"/>
            <a:ext cx="8935154" cy="41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Step 3: Playing The Game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2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24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212" name="Google Shape;212;p24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0925"/>
            <a:ext cx="8575299" cy="3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Step 3: Playing The Game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9" name="Google Shape;219;p2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0" name="Google Shape;220;p2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222" name="Google Shape;222;p25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0925"/>
            <a:ext cx="8693989" cy="3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Step 3: Playing The Game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0" name="Google Shape;230;p26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12520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Students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232" name="Google Shape;232;p26"/>
          <p:cNvSpPr txBox="1"/>
          <p:nvPr/>
        </p:nvSpPr>
        <p:spPr>
          <a:xfrm>
            <a:off x="5739725" y="1468925"/>
            <a:ext cx="19050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Teacher</a:t>
            </a:r>
            <a:r>
              <a:rPr lang="en-US" sz="3000"/>
              <a:t> </a:t>
            </a:r>
            <a:endParaRPr sz="3000"/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0925"/>
            <a:ext cx="8635529" cy="3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Make Quizzes 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9" name="Google Shape;239;p2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0" name="Google Shape;240;p2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199" cy="4060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Binghamton University 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-Bachelors of Arts in Social Studies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Columbia: Teacher College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-Master's of Arts in 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Secondary Social Studies Education 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New Visions Charter High School for Advanced Math &amp; Science in the Bronx, New York 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>
                <a:solidFill>
                  <a:srgbClr val="6EA92C"/>
                </a:solidFill>
                <a:highlight>
                  <a:schemeClr val="lt1"/>
                </a:highlight>
              </a:rPr>
              <a:t>Subjects Taught:</a:t>
            </a: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 Economics, Government, Legal Studies, Global Studies, Independent Research, and Advanced Placement U.S. History </a:t>
            </a: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6EA92C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6EA92C"/>
                </a:solidFill>
                <a:highlight>
                  <a:schemeClr val="lt1"/>
                </a:highlight>
              </a:rPr>
              <a:t>Independent Senior Project Project Team Leader</a:t>
            </a:r>
            <a:endParaRPr b="1">
              <a:solidFill>
                <a:srgbClr val="6EA92C"/>
              </a:solidFill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None/>
            </a:pPr>
            <a:endParaRPr>
              <a:solidFill>
                <a:srgbClr val="6EA92C"/>
              </a:solidFill>
            </a:endParaRPr>
          </a:p>
        </p:txBody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Andrew Menfi </a:t>
            </a:r>
            <a:r>
              <a:rPr lang="en-US"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rPr>
              <a:t>Bio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2" name="Google Shape;82;p10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4" name="Google Shape;8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1800" y="1523980"/>
            <a:ext cx="1905000" cy="1905020"/>
          </a:xfrm>
          <a:prstGeom prst="rect">
            <a:avLst/>
          </a:prstGeom>
          <a:noFill/>
          <a:ln w="76200" cap="flat" cmpd="sng">
            <a:solidFill>
              <a:srgbClr val="006CB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Make Quizzes 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7" name="Google Shape;247;p2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8" name="Google Shape;248;p28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9" name="Google Shape;2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18400"/>
            <a:ext cx="8839201" cy="382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2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875" y="1864675"/>
            <a:ext cx="3619475" cy="36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Starting Game Options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30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3413" y="1447800"/>
            <a:ext cx="5261076" cy="48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Sharing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1" name="Google Shape;271;p3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31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5225"/>
            <a:ext cx="8839198" cy="351179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/>
          <p:nvPr/>
        </p:nvSpPr>
        <p:spPr>
          <a:xfrm>
            <a:off x="186350" y="2814025"/>
            <a:ext cx="1789200" cy="457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Using Reports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0" name="Google Shape;280;p3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1" name="Google Shape;281;p32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22650"/>
            <a:ext cx="8839202" cy="281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Using Reports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3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9" name="Google Shape;289;p3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200" cy="355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Using Reports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7" name="Google Shape;297;p34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200" cy="448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Using Reports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4" name="Google Shape;304;p3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5" name="Google Shape;305;p3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435375"/>
            <a:ext cx="9144002" cy="17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10658"/>
            <a:ext cx="3549951" cy="284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7949" y="3178575"/>
            <a:ext cx="4946701" cy="25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Different Question Types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3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5" name="Google Shape;315;p36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6" name="Google Shape;3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200" cy="381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Different Question Types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2" name="Google Shape;322;p3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3" name="Google Shape;323;p3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725" y="1371600"/>
            <a:ext cx="7261174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371599"/>
            <a:ext cx="1533450" cy="11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rPr>
              <a:t>Learning Objective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" name="Google Shape;91;p11"/>
          <p:cNvSpPr txBox="1"/>
          <p:nvPr/>
        </p:nvSpPr>
        <p:spPr>
          <a:xfrm>
            <a:off x="258000" y="1564538"/>
            <a:ext cx="86280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How To Use Kahoot</a:t>
            </a: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Beginners &amp; Advanced Guide</a:t>
            </a: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00" y="3133913"/>
            <a:ext cx="4308466" cy="277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516" y="3319238"/>
            <a:ext cx="4272736" cy="24034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Challenge Feature 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2" name="Google Shape;332;p38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1600"/>
            <a:ext cx="8839198" cy="278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Challenge Feature 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39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863" y="1371600"/>
            <a:ext cx="6606274" cy="48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Guide: Challenge Feature 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7" name="Google Shape;347;p4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p40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9" name="Google Shape;3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488" y="1371600"/>
            <a:ext cx="8595035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Miscellaneous Tips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5" name="Google Shape;355;p4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6" name="Google Shape;356;p41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74550" y="1509500"/>
            <a:ext cx="749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●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Prepare Extra Questions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45 Min Period:  25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60 Min Period:  35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8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21300"/>
            <a:ext cx="4079950" cy="229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96" y="3041196"/>
            <a:ext cx="5373949" cy="33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Miscellaneous Tips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5" name="Google Shape;365;p4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6" name="Google Shape;366;p42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74550" y="1062250"/>
            <a:ext cx="749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●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Physical Copies of Documents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8" name="Google Shape;3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875" y="1922812"/>
            <a:ext cx="2889675" cy="28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50" y="2444975"/>
            <a:ext cx="5830720" cy="285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Miscellaneous Tips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5" name="Google Shape;375;p4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6" name="Google Shape;376;p4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7" name="Google Shape;377;p43"/>
          <p:cNvSpPr txBox="1"/>
          <p:nvPr/>
        </p:nvSpPr>
        <p:spPr>
          <a:xfrm>
            <a:off x="93175" y="775988"/>
            <a:ext cx="749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●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Avoid Loser Check Out 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Prizes Based On Score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Teams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“Double Jeopardy”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“Final Jeopardy” 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8" name="Google Shape;3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125" y="1392078"/>
            <a:ext cx="2745000" cy="2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300" y="4918503"/>
            <a:ext cx="16192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550" y="4918500"/>
            <a:ext cx="2089976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8957" y="4223826"/>
            <a:ext cx="2498818" cy="20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Miscellaneous Tips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7" name="Google Shape;387;p4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8" name="Google Shape;388;p44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9" name="Google Shape;389;p44"/>
          <p:cNvSpPr txBox="1"/>
          <p:nvPr/>
        </p:nvSpPr>
        <p:spPr>
          <a:xfrm>
            <a:off x="93175" y="775988"/>
            <a:ext cx="749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●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Common Tech Problems  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Disconnect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○"/>
            </a:pPr>
            <a:r>
              <a:rPr lang="en-US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Wrong Input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0" name="Google Shape;3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775" y="2099638"/>
            <a:ext cx="3989000" cy="224381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1" name="Google Shape;39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950" y="3251003"/>
            <a:ext cx="2636350" cy="26246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 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7" name="Google Shape;397;p4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8" name="Google Shape;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875" y="1864675"/>
            <a:ext cx="3619475" cy="36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Contact &amp; Questions?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5" name="Google Shape;405;p4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6" name="Google Shape;4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00" y="1695200"/>
            <a:ext cx="2857500" cy="2857500"/>
          </a:xfrm>
          <a:prstGeom prst="rect">
            <a:avLst/>
          </a:prstGeom>
          <a:noFill/>
          <a:ln w="114300" cap="flat" cmpd="sng">
            <a:solidFill>
              <a:srgbClr val="006C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7" name="Google Shape;407;p46"/>
          <p:cNvSpPr txBox="1"/>
          <p:nvPr/>
        </p:nvSpPr>
        <p:spPr>
          <a:xfrm>
            <a:off x="3509975" y="1784500"/>
            <a:ext cx="533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Andrew Menfi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Social Studies Teacher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New Visions Charter High School 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for Advanced Math &amp; Science 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0000FF"/>
                </a:solidFill>
                <a:hlinkClick r:id="rId4"/>
              </a:rPr>
              <a:t>amenfi3@gmail.com</a:t>
            </a:r>
            <a:r>
              <a:rPr lang="en-US" sz="2400" b="1">
                <a:solidFill>
                  <a:schemeClr val="dk1"/>
                </a:solidFill>
              </a:rPr>
              <a:t> 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 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408" name="Google Shape;408;p46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1" name="Google Shape;101;p12"/>
          <p:cNvSpPr txBox="1"/>
          <p:nvPr/>
        </p:nvSpPr>
        <p:spPr>
          <a:xfrm>
            <a:off x="258000" y="1564538"/>
            <a:ext cx="86280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What Is Kahoot?</a:t>
            </a:r>
            <a:r>
              <a:rPr lang="en-US" sz="48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2" name="Google Shape;102;p12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3" name="Google Shape;1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18350"/>
            <a:ext cx="4070775" cy="37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200" y="2563963"/>
            <a:ext cx="4635902" cy="346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 Kahoot Worth It?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111" name="Google Shape;111;p13"/>
          <p:cNvGraphicFramePr/>
          <p:nvPr/>
        </p:nvGraphicFramePr>
        <p:xfrm>
          <a:off x="128275" y="1354613"/>
          <a:ext cx="8887425" cy="3349975"/>
        </p:xfrm>
        <a:graphic>
          <a:graphicData uri="http://schemas.openxmlformats.org/drawingml/2006/table">
            <a:tbl>
              <a:tblPr>
                <a:noFill/>
                <a:tableStyleId>{C2448A3B-FBE2-4721-A790-D6B11FBBA79A}</a:tableStyleId>
              </a:tblPr>
              <a:tblGrid>
                <a:gridCol w="46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>
                          <a:solidFill>
                            <a:srgbClr val="93C47D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Positives</a:t>
                      </a:r>
                      <a:endParaRPr sz="6000" b="1">
                        <a:solidFill>
                          <a:srgbClr val="93C47D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>
                          <a:solidFill>
                            <a:srgbClr val="FF000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Negatives</a:t>
                      </a:r>
                      <a:endParaRPr sz="6000" b="1">
                        <a:solidFill>
                          <a:srgbClr val="FF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+High Engagement</a:t>
                      </a:r>
                      <a:endParaRPr sz="35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+User Friendly </a:t>
                      </a:r>
                      <a:endParaRPr sz="35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+Customizable</a:t>
                      </a:r>
                      <a:endParaRPr sz="35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-Tech Dependent</a:t>
                      </a:r>
                      <a:endParaRPr sz="35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5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926" y="4903750"/>
            <a:ext cx="2525939" cy="142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Basics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258000" y="1564538"/>
            <a:ext cx="86280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What Does It Cost?</a:t>
            </a:r>
            <a:r>
              <a:rPr lang="en-US" sz="48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Google Shape;121;p14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38" y="2534500"/>
            <a:ext cx="8907525" cy="35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Basics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258000" y="1564538"/>
            <a:ext cx="86280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How Does It Work?</a:t>
            </a:r>
            <a:r>
              <a:rPr lang="en-US" sz="48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1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00" y="2542588"/>
            <a:ext cx="8733601" cy="359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Make Or Choose A Quiz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7" name="Google Shape;137;p1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16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1854"/>
            <a:ext cx="9143998" cy="394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Make Or Choose A Quiz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Google Shape;146;p1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Kahoot! Making Learning Fun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9025"/>
            <a:ext cx="9144000" cy="424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7C87D7-85D5-4969-8258-36991698A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C3692B-CD06-4ACD-9E2B-EE2A9B705B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40514-57DB-45E4-BEED-FAD8DB9B7D7E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9cd82c5b-74c9-4827-94f1-5bf219ae6b20"/>
    <ds:schemaRef ds:uri="bfa4db11-c700-41fb-b639-f7e6b4e680b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On-screen Show (4:3)</PresentationFormat>
  <Paragraphs>226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Gill Sans</vt:lpstr>
      <vt:lpstr>Arial</vt:lpstr>
      <vt:lpstr>Calibri</vt:lpstr>
      <vt:lpstr>Blank Presentation</vt:lpstr>
      <vt:lpstr>Kahoot! Making Learning Fun    March 4th, 2020  Andrew Menfi</vt:lpstr>
      <vt:lpstr>Andrew Menfi Bio</vt:lpstr>
      <vt:lpstr>Learning Objective</vt:lpstr>
      <vt:lpstr>Background</vt:lpstr>
      <vt:lpstr>Is Kahoot Worth It?</vt:lpstr>
      <vt:lpstr>The Basics</vt:lpstr>
      <vt:lpstr>The Basics</vt:lpstr>
      <vt:lpstr>Step 1: Make Or Choose A Quiz</vt:lpstr>
      <vt:lpstr>Step 1: Make Or Choose A Quiz</vt:lpstr>
      <vt:lpstr>Step 1: Make Or Choose A Quiz</vt:lpstr>
      <vt:lpstr>Step 2: Start Game </vt:lpstr>
      <vt:lpstr>Step 2: Start Game </vt:lpstr>
      <vt:lpstr>Step 2: Start Game </vt:lpstr>
      <vt:lpstr>Step 2: Start Game </vt:lpstr>
      <vt:lpstr>Step 3: Playing The Game</vt:lpstr>
      <vt:lpstr>Step 3: Playing The Game</vt:lpstr>
      <vt:lpstr>Step 3: Playing The Game</vt:lpstr>
      <vt:lpstr>Step 3: Playing The Game</vt:lpstr>
      <vt:lpstr>How To Make Quizzes  </vt:lpstr>
      <vt:lpstr>How To Make Quizzes  </vt:lpstr>
      <vt:lpstr>QUESTIONS? </vt:lpstr>
      <vt:lpstr>Advanced Guide: Starting Game Options </vt:lpstr>
      <vt:lpstr>Advanced Guide: Sharing </vt:lpstr>
      <vt:lpstr>Advanced Guide: Using Reports </vt:lpstr>
      <vt:lpstr>Advanced Guide: Using Reports </vt:lpstr>
      <vt:lpstr>Advanced Guide: Using Reports </vt:lpstr>
      <vt:lpstr>Advanced Guide: Using Reports </vt:lpstr>
      <vt:lpstr>Advanced Guide: Different Question Types </vt:lpstr>
      <vt:lpstr>Advanced Guide: Different Question Types </vt:lpstr>
      <vt:lpstr>Advanced Guide: Challenge Feature  </vt:lpstr>
      <vt:lpstr>Advanced Guide: Challenge Feature  </vt:lpstr>
      <vt:lpstr>Advanced Guide: Challenge Feature  </vt:lpstr>
      <vt:lpstr>Miscellaneous Tips </vt:lpstr>
      <vt:lpstr>Miscellaneous Tips </vt:lpstr>
      <vt:lpstr>Miscellaneous Tips </vt:lpstr>
      <vt:lpstr>Miscellaneous Tips </vt:lpstr>
      <vt:lpstr>QUESTIONS? </vt:lpstr>
      <vt:lpstr>Contact &amp;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Kahoot! Making Learning Fun    March 4th, 2020  Andrew Menfi</dc:title>
  <cp:lastModifiedBy>Jarvon Carson</cp:lastModifiedBy>
  <cp:revision>1</cp:revision>
  <dcterms:modified xsi:type="dcterms:W3CDTF">2020-03-03T22:11:43Z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