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5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B8"/>
    <a:srgbClr val="7A9900"/>
    <a:srgbClr val="8BAF00"/>
    <a:srgbClr val="C7C6F8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89"/>
    <p:restoredTop sz="92585"/>
  </p:normalViewPr>
  <p:slideViewPr>
    <p:cSldViewPr>
      <p:cViewPr varScale="1">
        <p:scale>
          <a:sx n="118" d="100"/>
          <a:sy n="118" d="100"/>
        </p:scale>
        <p:origin x="247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10/16/20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01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779520"/>
          </a:xfr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sz="2200"/>
            </a:lvl1pPr>
            <a:lvl2pPr>
              <a:lnSpc>
                <a:spcPct val="100000"/>
              </a:lnSpc>
              <a:spcAft>
                <a:spcPts val="800"/>
              </a:spcAft>
              <a:defRPr sz="2200"/>
            </a:lvl2pPr>
            <a:lvl3pPr>
              <a:lnSpc>
                <a:spcPct val="100000"/>
              </a:lnSpc>
              <a:spcAft>
                <a:spcPts val="800"/>
              </a:spcAft>
              <a:defRPr sz="2200"/>
            </a:lvl3pPr>
            <a:lvl4pPr>
              <a:lnSpc>
                <a:spcPct val="100000"/>
              </a:lnSpc>
              <a:spcAft>
                <a:spcPts val="800"/>
              </a:spcAft>
              <a:defRPr sz="2200"/>
            </a:lvl4pPr>
            <a:lvl5pPr>
              <a:lnSpc>
                <a:spcPct val="100000"/>
              </a:lnSpc>
              <a:spcAft>
                <a:spcPts val="800"/>
              </a:spcAft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888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AAC16F-5B5D-3841-922A-C14EF88DDBC3}"/>
              </a:ext>
            </a:extLst>
          </p:cNvPr>
          <p:cNvSpPr txBox="1"/>
          <p:nvPr userDrawn="1"/>
        </p:nvSpPr>
        <p:spPr>
          <a:xfrm>
            <a:off x="457200" y="6574536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Let’s Find a Deal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•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–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•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–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»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How the Crusades Led to the Expansion of Trade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84D622B-4CAD-7440-A443-24381CE6F0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187" y="2438400"/>
            <a:ext cx="6397625" cy="393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43338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75455f-c69b-4ff8-acf7-75612f4dc189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0" ma:contentTypeDescription="Create a new document." ma:contentTypeScope="" ma:versionID="dfcaf296b1bd588bd73adb08cf7d47ca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b9b2f643d7d147ab63e5deb48b696c83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8332A4-542C-494D-8506-1C720B46413C}">
  <ds:schemaRefs>
    <ds:schemaRef ds:uri="http://purl.org/dc/elements/1.1/"/>
    <ds:schemaRef ds:uri="http://purl.org/dc/terms/"/>
    <ds:schemaRef ds:uri="e475455f-c69b-4ff8-acf7-75612f4dc189"/>
    <ds:schemaRef ds:uri="http://schemas.microsoft.com/office/2006/documentManagement/types"/>
    <ds:schemaRef ds:uri="http://schemas.microsoft.com/office/infopath/2007/PartnerControls"/>
    <ds:schemaRef ds:uri="aa0c1190-56bd-4797-9cf7-4990489609e0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573403-C109-4615-9D0F-BC23C8B90B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0c1190-56bd-4797-9cf7-4990489609e0"/>
    <ds:schemaRef ds:uri="e475455f-c69b-4ff8-acf7-75612f4dc1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1875</TotalTime>
  <Words>10</Words>
  <Application>Microsoft Macintosh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How the Crusades Led to the Expansion of Trade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subject/>
  <dc:creator>Marsha Masters</dc:creator>
  <cp:keywords/>
  <dc:description/>
  <cp:lastModifiedBy>Jesse Krenzin</cp:lastModifiedBy>
  <cp:revision>270</cp:revision>
  <dcterms:created xsi:type="dcterms:W3CDTF">2012-09-11T15:07:18Z</dcterms:created>
  <dcterms:modified xsi:type="dcterms:W3CDTF">2020-10-16T20:59:07Z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