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9" r:id="rId4"/>
  </p:sldMasterIdLst>
  <p:notesMasterIdLst>
    <p:notesMasterId r:id="rId57"/>
  </p:notesMasterIdLst>
  <p:sldIdLst>
    <p:sldId id="257" r:id="rId5"/>
    <p:sldId id="309" r:id="rId6"/>
    <p:sldId id="310"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3" r:id="rId31"/>
    <p:sldId id="284" r:id="rId32"/>
    <p:sldId id="285" r:id="rId33"/>
    <p:sldId id="286" r:id="rId34"/>
    <p:sldId id="287" r:id="rId35"/>
    <p:sldId id="289" r:id="rId36"/>
    <p:sldId id="288" r:id="rId37"/>
    <p:sldId id="290" r:id="rId38"/>
    <p:sldId id="291"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6" r:id="rId52"/>
    <p:sldId id="312" r:id="rId53"/>
    <p:sldId id="313" r:id="rId54"/>
    <p:sldId id="314" r:id="rId55"/>
    <p:sldId id="308" r:id="rId56"/>
  </p:sldIdLst>
  <p:sldSz cx="9144000" cy="6858000" type="screen4x3"/>
  <p:notesSz cx="6954838" cy="9309100"/>
  <p:embeddedFontLst>
    <p:embeddedFont>
      <p:font typeface="Calibri" panose="020F0502020204030204" pitchFamily="34" charset="0"/>
      <p:regular r:id="rId58"/>
      <p:bold r:id="rId59"/>
      <p:italic r:id="rId60"/>
      <p:boldItalic r:id="rId61"/>
    </p:embeddedFont>
    <p:embeddedFont>
      <p:font typeface="Calibri Light" panose="020F0302020204030204" pitchFamily="34" charset="0"/>
      <p:regular r:id="rId62"/>
      <p:italic r:id="rId63"/>
    </p:embeddedFont>
    <p:embeddedFont>
      <p:font typeface="Merriweather" panose="020B0604020202020204" charset="0"/>
      <p:regular r:id="rId64"/>
      <p:bold r:id="rId65"/>
      <p:italic r:id="rId66"/>
      <p:boldItalic r:id="rId67"/>
    </p:embeddedFont>
    <p:embeddedFont>
      <p:font typeface="Tahoma" panose="020B0604030504040204" pitchFamily="34" charset="0"/>
      <p:regular r:id="rId68"/>
      <p:bold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32">
          <p15:clr>
            <a:srgbClr val="A4A3A4"/>
          </p15:clr>
        </p15:guide>
        <p15:guide id="2" pos="219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4CB4BD-727F-4FFD-B1E5-4768C72916EA}" v="4" dt="2020-09-24T18:55:31.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66" autoAdjust="0"/>
  </p:normalViewPr>
  <p:slideViewPr>
    <p:cSldViewPr snapToGrid="0">
      <p:cViewPr varScale="1">
        <p:scale>
          <a:sx n="61" d="100"/>
          <a:sy n="61" d="100"/>
        </p:scale>
        <p:origin x="2074" y="5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32"/>
        <p:guide pos="2191"/>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6.fntdata"/><Relationship Id="rId68"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1.fntdata"/><Relationship Id="rId66" Type="http://schemas.openxmlformats.org/officeDocument/2006/relationships/font" Target="fonts/font9.fntdata"/><Relationship Id="rId74" Type="http://schemas.microsoft.com/office/2015/10/relationships/revisionInfo" Target="revisionInfo.xml"/><Relationship Id="rId5" Type="http://schemas.openxmlformats.org/officeDocument/2006/relationships/slide" Target="slides/slide1.xml"/><Relationship Id="rId61" Type="http://schemas.openxmlformats.org/officeDocument/2006/relationships/font" Target="fonts/font4.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7.fntdata"/><Relationship Id="rId69"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5.fntdata"/><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2" y="0"/>
            <a:ext cx="3013763" cy="46545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941078" y="0"/>
            <a:ext cx="3013763" cy="465455"/>
          </a:xfrm>
          <a:prstGeom prst="rect">
            <a:avLst/>
          </a:prstGeom>
          <a:noFill/>
          <a:ln>
            <a:noFill/>
          </a:ln>
        </p:spPr>
        <p:txBody>
          <a:bodyPr spcFirstLastPara="1" wrap="square" lIns="91425" tIns="91425" rIns="91425" bIns="91425"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49350" y="696913"/>
            <a:ext cx="4657725" cy="34940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27312" y="4421827"/>
            <a:ext cx="5100215" cy="4189095"/>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36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2" y="8843645"/>
            <a:ext cx="3013763" cy="465455"/>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4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24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24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24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24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24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24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24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941078" y="8843645"/>
            <a:ext cx="3013763" cy="465455"/>
          </a:xfrm>
          <a:prstGeom prst="rect">
            <a:avLst/>
          </a:prstGeom>
          <a:noFill/>
          <a:ln>
            <a:noFill/>
          </a:ln>
        </p:spPr>
        <p:txBody>
          <a:bodyPr spcFirstLastPara="1" wrap="square" lIns="91650" tIns="45825" rIns="91650" bIns="4582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53689f88ea_0_59:notes"/>
          <p:cNvSpPr>
            <a:spLocks noGrp="1" noRot="1" noChangeAspect="1"/>
          </p:cNvSpPr>
          <p:nvPr>
            <p:ph type="sldImg" idx="2"/>
          </p:nvPr>
        </p:nvSpPr>
        <p:spPr>
          <a:xfrm>
            <a:off x="1159138" y="698183"/>
            <a:ext cx="4636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g53689f88ea_0_59: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24" name="Google Shape;124;g53689f88ea_0_59: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53689f88ea_0_526: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53689f88ea_0_526: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84" name="Google Shape;184;g53689f88ea_0_526: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3689f88ea_0_51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 name="Google Shape;192;g53689f88ea_0_515: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93" name="Google Shape;193;g53689f88ea_0_515: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53689f88ea_0_54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g53689f88ea_0_545: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endParaRPr sz="1400" dirty="0"/>
          </a:p>
          <a:p>
            <a:pPr marL="0" marR="0" lvl="0" indent="0" algn="l" rtl="0">
              <a:lnSpc>
                <a:spcPct val="100000"/>
              </a:lnSpc>
              <a:spcBef>
                <a:spcPts val="0"/>
              </a:spcBef>
              <a:spcAft>
                <a:spcPts val="0"/>
              </a:spcAft>
              <a:buClr>
                <a:schemeClr val="dk1"/>
              </a:buClr>
              <a:buFont typeface="Calibri"/>
              <a:buNone/>
            </a:pP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 electoral college does not give votes to people, it gives votes to states</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-States have electoral votes based on their population</a:t>
            </a:r>
            <a:endParaRPr sz="1400" dirty="0"/>
          </a:p>
        </p:txBody>
      </p:sp>
      <p:sp>
        <p:nvSpPr>
          <p:cNvPr id="201" name="Google Shape;201;g53689f88ea_0_545: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53689f88ea_0_629: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g53689f88ea_0_629: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 electoral college does not give votes to people, it gives votes to states</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-States have electoral votes based on their population</a:t>
            </a:r>
            <a:endParaRPr sz="1400" dirty="0"/>
          </a:p>
        </p:txBody>
      </p:sp>
      <p:sp>
        <p:nvSpPr>
          <p:cNvPr id="208" name="Google Shape;208;g53689f88ea_0_629: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3689f88ea_0_714: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g53689f88ea_0_714: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This is the electoral map for the 201</a:t>
            </a:r>
            <a:r>
              <a:rPr lang="en-US" sz="1400" dirty="0"/>
              <a:t>6</a:t>
            </a:r>
            <a:r>
              <a:rPr lang="en-US" sz="1200" b="0" i="0" u="none" strike="noStrike" cap="none" dirty="0">
                <a:solidFill>
                  <a:schemeClr val="dk1"/>
                </a:solidFill>
                <a:latin typeface="Calibri"/>
                <a:ea typeface="Calibri"/>
                <a:cs typeface="Calibri"/>
                <a:sym typeface="Calibri"/>
              </a:rPr>
              <a:t> Presidential Election</a:t>
            </a:r>
            <a:endParaRPr sz="1400" dirty="0"/>
          </a:p>
        </p:txBody>
      </p:sp>
      <p:sp>
        <p:nvSpPr>
          <p:cNvPr id="215" name="Google Shape;215;g53689f88ea_0_714: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53689f88ea_0_799: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g53689f88ea_0_799: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It’s winner takes all, as long as you get 51% of the popular vote in the states</a:t>
            </a:r>
            <a:endParaRPr sz="1400" dirty="0"/>
          </a:p>
          <a:p>
            <a:pPr marL="0" marR="0" lvl="0" indent="0" algn="l" rtl="0">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It’s almost like every state has its own mini election for president</a:t>
            </a:r>
            <a:endParaRPr sz="1400" dirty="0"/>
          </a:p>
        </p:txBody>
      </p:sp>
      <p:sp>
        <p:nvSpPr>
          <p:cNvPr id="222" name="Google Shape;222;g53689f88ea_0_799: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3689f88ea_0_887:notes"/>
          <p:cNvSpPr>
            <a:spLocks noGrp="1" noRot="1" noChangeAspect="1"/>
          </p:cNvSpPr>
          <p:nvPr>
            <p:ph type="sldImg" idx="2"/>
          </p:nvPr>
        </p:nvSpPr>
        <p:spPr>
          <a:xfrm>
            <a:off x="1159138" y="698183"/>
            <a:ext cx="4636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g53689f88ea_0_887: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spcBef>
                <a:spcPts val="0"/>
              </a:spcBef>
              <a:spcAft>
                <a:spcPts val="0"/>
              </a:spcAft>
              <a:buClr>
                <a:schemeClr val="dk1"/>
              </a:buClr>
              <a:buFont typeface="Calibri"/>
              <a:buNone/>
            </a:pPr>
            <a:r>
              <a:rPr lang="en-US" sz="1200" b="0" i="0" u="none" strike="noStrike" cap="none">
                <a:solidFill>
                  <a:schemeClr val="dk1"/>
                </a:solidFill>
                <a:latin typeface="Calibri"/>
                <a:ea typeface="Calibri"/>
                <a:cs typeface="Calibri"/>
                <a:sym typeface="Calibri"/>
              </a:rPr>
              <a:t>Because of this, you can lose the popular vote aka the majority vote but still win the electoral college vote</a:t>
            </a:r>
            <a:endParaRPr sz="1400"/>
          </a:p>
        </p:txBody>
      </p:sp>
      <p:sp>
        <p:nvSpPr>
          <p:cNvPr id="233" name="Google Shape;233;g53689f88ea_0_887: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53689f88ea_0_97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g53689f88ea_0_975: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-These are the Electors from </a:t>
            </a:r>
            <a:r>
              <a:rPr lang="en-US" sz="1400" dirty="0"/>
              <a:t>NY</a:t>
            </a:r>
            <a:r>
              <a:rPr lang="en-US" sz="1200" b="0" i="0" u="none" strike="noStrike" cap="none" dirty="0">
                <a:solidFill>
                  <a:schemeClr val="dk1"/>
                </a:solidFill>
                <a:latin typeface="Calibri"/>
                <a:ea typeface="Calibri"/>
                <a:cs typeface="Calibri"/>
                <a:sym typeface="Calibri"/>
              </a:rPr>
              <a:t> State</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 votes are not automatically awarded</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-This votes come from actual people </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-Specifically 538 state electors </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-They cannot hold a position of the government, and they cannot have committed treason against the government</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-Usually people who are affiliated with politics but not holding an office</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-It is a great position of respect</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-You are not voting for a president, you are voting to tell your elector what to do, and he/she can ignore you if they want</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-86 electors in history have gone against the wishes of their state</a:t>
            </a:r>
            <a:endParaRPr lang="en-US"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-They are supposed to carry out the will of the people of their state</a:t>
            </a:r>
          </a:p>
          <a:p>
            <a:pPr marL="0" marR="0" lvl="0" indent="0" algn="l" rtl="0">
              <a:spcBef>
                <a:spcPts val="0"/>
              </a:spcBef>
              <a:spcAft>
                <a:spcPts val="0"/>
              </a:spcAft>
              <a:buClr>
                <a:schemeClr val="dk1"/>
              </a:buClr>
              <a:buFont typeface="Calibri"/>
              <a:buNone/>
            </a:pPr>
            <a:endParaRPr sz="1200" b="0" i="0" u="none" strike="noStrike" cap="none" dirty="0">
              <a:solidFill>
                <a:schemeClr val="dk1"/>
              </a:solidFill>
              <a:latin typeface="Calibri"/>
              <a:ea typeface="Calibri"/>
              <a:cs typeface="Calibri"/>
              <a:sym typeface="Calibri"/>
            </a:endParaRPr>
          </a:p>
        </p:txBody>
      </p:sp>
      <p:sp>
        <p:nvSpPr>
          <p:cNvPr id="244" name="Google Shape;244;g53689f88ea_0_975: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53689f88ea_0_1059: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53689f88ea_0_1059: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-These are the Electors from </a:t>
            </a:r>
            <a:r>
              <a:rPr lang="en-US" sz="1400" dirty="0"/>
              <a:t>NY</a:t>
            </a:r>
            <a:r>
              <a:rPr lang="en-US" sz="1200" b="0" i="0" u="none" strike="noStrike" cap="none" dirty="0">
                <a:solidFill>
                  <a:schemeClr val="dk1"/>
                </a:solidFill>
                <a:latin typeface="Calibri"/>
                <a:ea typeface="Calibri"/>
                <a:cs typeface="Calibri"/>
                <a:sym typeface="Calibri"/>
              </a:rPr>
              <a:t> State</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 votes are not automatically awarded</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-This votes come from actual people </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-Specifically 538 state electors </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-They cannot hold a position of the government, and they cannot have committed treason against the government</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-Usually people who are affiliated with politics but not holding an office</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-It is a great position of respect</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-You are not voting for a president, you are voting to tell your elector what to do, and he/she can ignore you if they want</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-86 electors in history have gone against the wishes of their state</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-They are supposed to carry out the will of the people of their state</a:t>
            </a:r>
            <a:endParaRPr sz="1200" b="0" i="0" u="none" strike="noStrike" cap="none" dirty="0">
              <a:solidFill>
                <a:schemeClr val="dk1"/>
              </a:solidFill>
              <a:latin typeface="Calibri"/>
              <a:ea typeface="Calibri"/>
              <a:cs typeface="Calibri"/>
              <a:sym typeface="Calibri"/>
            </a:endParaRPr>
          </a:p>
        </p:txBody>
      </p:sp>
      <p:sp>
        <p:nvSpPr>
          <p:cNvPr id="251" name="Google Shape;251;g53689f88ea_0_1059: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53689f88ea_0_1144: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g53689f88ea_0_1144: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-These are the Electors from Washington State</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 votes are not automatically awarded</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-This votes come from actual people </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-Specifically 538 state electors </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-They cannot hold a position of the government, and they cannot have committed treason against the government</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-Usually people who are affiliated with politics but not holding an office</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-It is a great position of respect</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-You are not voting for a president, you are voting to tell your elector what to do, and he/she can ignore you if they want</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-86 electors in history have gone against the wishes of their state</a:t>
            </a:r>
            <a:endParaRPr sz="1400" dirty="0"/>
          </a:p>
          <a:p>
            <a:pPr marL="0" marR="0" lvl="0" indent="0" algn="l" rtl="0">
              <a:lnSpc>
                <a:spcPct val="100000"/>
              </a:lnSpc>
              <a:spcBef>
                <a:spcPts val="0"/>
              </a:spcBef>
              <a:spcAft>
                <a:spcPts val="0"/>
              </a:spcAft>
              <a:buClr>
                <a:schemeClr val="dk1"/>
              </a:buClr>
              <a:buFont typeface="Calibri"/>
              <a:buNone/>
            </a:pPr>
            <a:r>
              <a:rPr lang="en-US" sz="1200" b="0" i="0" u="none" strike="noStrike" cap="none" dirty="0">
                <a:solidFill>
                  <a:schemeClr val="dk1"/>
                </a:solidFill>
                <a:latin typeface="Calibri"/>
                <a:ea typeface="Calibri"/>
                <a:cs typeface="Calibri"/>
                <a:sym typeface="Calibri"/>
              </a:rPr>
              <a:t>-They are supposed to carry out the will of the people of their state</a:t>
            </a:r>
            <a:endParaRPr sz="1200" b="0" i="0" u="none" strike="noStrike" cap="none" dirty="0">
              <a:solidFill>
                <a:schemeClr val="dk1"/>
              </a:solidFill>
              <a:latin typeface="Calibri"/>
              <a:ea typeface="Calibri"/>
              <a:cs typeface="Calibri"/>
              <a:sym typeface="Calibri"/>
            </a:endParaRPr>
          </a:p>
        </p:txBody>
      </p:sp>
      <p:sp>
        <p:nvSpPr>
          <p:cNvPr id="258" name="Google Shape;258;g53689f88ea_0_1144: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2</a:t>
            </a:fld>
            <a:endParaRPr lang="en-US"/>
          </a:p>
        </p:txBody>
      </p:sp>
    </p:spTree>
    <p:extLst>
      <p:ext uri="{BB962C8B-B14F-4D97-AF65-F5344CB8AC3E}">
        <p14:creationId xmlns:p14="http://schemas.microsoft.com/office/powerpoint/2010/main" val="3779805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3689f88ea_0_1234: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g53689f88ea_0_1234: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endParaRPr sz="1400" dirty="0"/>
          </a:p>
        </p:txBody>
      </p:sp>
      <p:sp>
        <p:nvSpPr>
          <p:cNvPr id="269" name="Google Shape;269;g53689f88ea_0_1234: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3689f88ea_0_1317: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g53689f88ea_0_1317: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endParaRPr sz="1400" dirty="0"/>
          </a:p>
        </p:txBody>
      </p:sp>
      <p:sp>
        <p:nvSpPr>
          <p:cNvPr id="275" name="Google Shape;275;g53689f88ea_0_1317: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53689f88ea_0_140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53689f88ea_0_1405: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endParaRPr sz="1400" dirty="0"/>
          </a:p>
        </p:txBody>
      </p:sp>
      <p:sp>
        <p:nvSpPr>
          <p:cNvPr id="286" name="Google Shape;286;g53689f88ea_0_1405: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3689f88ea_0_1490: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53689f88ea_0_1490: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r>
              <a:rPr lang="en-US" sz="1400" b="0" dirty="0"/>
              <a:t>Most proposed amendment in US History </a:t>
            </a:r>
            <a:endParaRPr sz="1400" b="0" dirty="0"/>
          </a:p>
        </p:txBody>
      </p:sp>
      <p:sp>
        <p:nvSpPr>
          <p:cNvPr id="294" name="Google Shape;294;g53689f88ea_0_1490: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53689f88ea_0_1666: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g53689f88ea_0_1666: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marR="0" lvl="0" indent="0" algn="l" rtl="0">
              <a:lnSpc>
                <a:spcPct val="100000"/>
              </a:lnSpc>
              <a:spcBef>
                <a:spcPts val="0"/>
              </a:spcBef>
              <a:spcAft>
                <a:spcPts val="0"/>
              </a:spcAft>
              <a:buClr>
                <a:schemeClr val="dk1"/>
              </a:buClr>
              <a:buFont typeface="Calibri"/>
              <a:buNone/>
            </a:pPr>
            <a:endParaRPr sz="1400" dirty="0"/>
          </a:p>
        </p:txBody>
      </p:sp>
      <p:sp>
        <p:nvSpPr>
          <p:cNvPr id="303" name="Google Shape;303;g53689f88ea_0_1666:notes"/>
          <p:cNvSpPr txBox="1">
            <a:spLocks noGrp="1"/>
          </p:cNvSpPr>
          <p:nvPr>
            <p:ph type="sldNum" idx="12"/>
          </p:nvPr>
        </p:nvSpPr>
        <p:spPr>
          <a:xfrm>
            <a:off x="3939457" y="8842030"/>
            <a:ext cx="3013800" cy="465600"/>
          </a:xfrm>
          <a:prstGeom prst="rect">
            <a:avLst/>
          </a:prstGeom>
          <a:noFill/>
          <a:ln>
            <a:noFill/>
          </a:ln>
        </p:spPr>
        <p:txBody>
          <a:bodyPr spcFirstLastPara="1" wrap="square" lIns="92825" tIns="46400" rIns="92825" bIns="46400" anchor="b" anchorCtr="0">
            <a:noAutofit/>
          </a:bodyPr>
          <a:lstStyle/>
          <a:p>
            <a:pPr marL="0" marR="0" lvl="0" indent="0" algn="r" rtl="0">
              <a:lnSpc>
                <a:spcPct val="100000"/>
              </a:lnSpc>
              <a:spcBef>
                <a:spcPts val="0"/>
              </a:spcBef>
              <a:spcAft>
                <a:spcPts val="0"/>
              </a:spcAft>
              <a:buClr>
                <a:schemeClr val="dk1"/>
              </a:buClr>
              <a:buFont typeface="Calibri"/>
              <a:buNone/>
            </a:pPr>
            <a:fld id="{00000000-1234-1234-1234-123412341234}" type="slidenum">
              <a:rPr lang="en-US" sz="1200" b="0" i="0" u="none" strike="noStrike" cap="none">
                <a:solidFill>
                  <a:schemeClr val="dk1"/>
                </a:solidFill>
                <a:latin typeface="Calibri"/>
                <a:ea typeface="Calibri"/>
                <a:cs typeface="Calibri"/>
                <a:sym typeface="Calibri"/>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3689f88ea_0_1576:notes"/>
          <p:cNvSpPr>
            <a:spLocks noGrp="1" noRot="1" noChangeAspect="1"/>
          </p:cNvSpPr>
          <p:nvPr>
            <p:ph type="sldImg" idx="2"/>
          </p:nvPr>
        </p:nvSpPr>
        <p:spPr>
          <a:xfrm>
            <a:off x="1159138" y="698183"/>
            <a:ext cx="4636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g53689f88ea_0_1576: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310" name="Google Shape;310;g53689f88ea_0_1576: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3689f88ea_0_1581: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Font typeface="Arial"/>
              <a:buNone/>
            </a:pPr>
            <a:r>
              <a:rPr lang="en-US" sz="1800" b="0" i="0" u="none" strike="noStrike" cap="none"/>
              <a:t>750 million &amp; 1.1 Billion </a:t>
            </a:r>
            <a:endParaRPr/>
          </a:p>
          <a:p>
            <a:pPr marL="0" marR="0" lvl="0" indent="0" algn="l" rtl="0">
              <a:spcBef>
                <a:spcPts val="0"/>
              </a:spcBef>
              <a:spcAft>
                <a:spcPts val="0"/>
              </a:spcAft>
              <a:buFont typeface="Arial"/>
              <a:buNone/>
            </a:pPr>
            <a:endParaRPr/>
          </a:p>
        </p:txBody>
      </p:sp>
      <p:sp>
        <p:nvSpPr>
          <p:cNvPr id="315" name="Google Shape;315;g53689f88ea_0_1581: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53689f88ea_0_1621: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
        <p:nvSpPr>
          <p:cNvPr id="336" name="Google Shape;336;g53689f88ea_0_1621: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r>
              <a:rPr lang="en-US" sz="1200" b="0" i="0" u="none" strike="noStrike" cap="none" dirty="0">
                <a:solidFill>
                  <a:schemeClr val="dk1"/>
                </a:solidFill>
              </a:rPr>
              <a:t>If groups and people can donate to politicians as much as they want, why is this problematic?</a:t>
            </a:r>
            <a:endParaRPr dirty="0"/>
          </a:p>
          <a:p>
            <a:pPr marL="0" marR="0" lvl="0" indent="0" algn="l" rtl="0">
              <a:spcBef>
                <a:spcPts val="0"/>
              </a:spcBef>
              <a:spcAft>
                <a:spcPts val="0"/>
              </a:spcAft>
              <a:buClr>
                <a:schemeClr val="dk1"/>
              </a:buClr>
              <a:buFont typeface="Arial"/>
              <a:buNone/>
            </a:pPr>
            <a:r>
              <a:rPr lang="en-US" sz="1200" b="0" i="0" u="none" strike="noStrike" cap="none" dirty="0">
                <a:solidFill>
                  <a:schemeClr val="dk1"/>
                </a:solidFill>
              </a:rPr>
              <a:t>If politicians need this money, what will they do for it?</a:t>
            </a:r>
            <a:endParaRPr dirty="0"/>
          </a:p>
          <a:p>
            <a:pPr marL="0" marR="0" lvl="0" indent="0" algn="l" rtl="0">
              <a:spcBef>
                <a:spcPts val="0"/>
              </a:spcBef>
              <a:spcAft>
                <a:spcPts val="0"/>
              </a:spcAft>
              <a:buClr>
                <a:schemeClr val="dk1"/>
              </a:buClr>
              <a:buFont typeface="Arial"/>
              <a:buNone/>
            </a:pPr>
            <a:r>
              <a:rPr lang="en-US" sz="1200" b="0" i="0" u="none" strike="noStrike" cap="none" dirty="0">
                <a:solidFill>
                  <a:schemeClr val="dk1"/>
                </a:solidFill>
              </a:rPr>
              <a:t>Who now has how more control over our government?</a:t>
            </a:r>
            <a:endParaRPr dirty="0"/>
          </a:p>
          <a:p>
            <a:pPr marL="0" marR="0" lvl="0" indent="0" algn="l" rtl="0">
              <a:spcBef>
                <a:spcPts val="0"/>
              </a:spcBef>
              <a:spcAft>
                <a:spcPts val="0"/>
              </a:spcAft>
              <a:buClr>
                <a:schemeClr val="dk1"/>
              </a:buClr>
              <a:buFont typeface="Arial"/>
              <a:buNone/>
            </a:pPr>
            <a:r>
              <a:rPr lang="en-US" sz="1200" b="0" i="0" u="none" strike="noStrike" cap="none" dirty="0">
                <a:solidFill>
                  <a:schemeClr val="dk1"/>
                </a:solidFill>
              </a:rPr>
              <a:t>.01% of Americans (25,000 people) contributed ⅓ of all money to elections</a:t>
            </a:r>
            <a:endParaRPr dirty="0"/>
          </a:p>
        </p:txBody>
      </p:sp>
      <p:sp>
        <p:nvSpPr>
          <p:cNvPr id="337" name="Google Shape;337;g53689f88ea_0_1621:notes"/>
          <p:cNvSpPr txBox="1">
            <a:spLocks noGrp="1"/>
          </p:cNvSpPr>
          <p:nvPr>
            <p:ph type="sldNum" idx="12"/>
          </p:nvPr>
        </p:nvSpPr>
        <p:spPr>
          <a:xfrm>
            <a:off x="3938862" y="8841737"/>
            <a:ext cx="3014400" cy="4656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53689f88ea_0_1648: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sz="1200" b="0" i="0" u="none" strike="noStrike" cap="none">
              <a:solidFill>
                <a:schemeClr val="dk1"/>
              </a:solidFill>
              <a:latin typeface="Arial"/>
              <a:ea typeface="Arial"/>
              <a:cs typeface="Arial"/>
              <a:sym typeface="Arial"/>
            </a:endParaRPr>
          </a:p>
        </p:txBody>
      </p:sp>
      <p:sp>
        <p:nvSpPr>
          <p:cNvPr id="347" name="Google Shape;347;g53689f88ea_0_1648: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53689f88ea_1_0:notes"/>
          <p:cNvSpPr>
            <a:spLocks noGrp="1" noRot="1" noChangeAspect="1"/>
          </p:cNvSpPr>
          <p:nvPr>
            <p:ph type="sldImg" idx="2"/>
          </p:nvPr>
        </p:nvSpPr>
        <p:spPr>
          <a:xfrm>
            <a:off x="1159138" y="698183"/>
            <a:ext cx="4636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g53689f88ea_1_0: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356" name="Google Shape;356;g53689f88ea_1_0: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cs typeface="Calibri"/>
            </a:endParaRPr>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3</a:t>
            </a:fld>
            <a:endParaRPr lang="en-US"/>
          </a:p>
        </p:txBody>
      </p:sp>
    </p:spTree>
    <p:extLst>
      <p:ext uri="{BB962C8B-B14F-4D97-AF65-F5344CB8AC3E}">
        <p14:creationId xmlns:p14="http://schemas.microsoft.com/office/powerpoint/2010/main" val="3793335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53689f88ea_1_5: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p:txBody>
      </p:sp>
      <p:sp>
        <p:nvSpPr>
          <p:cNvPr id="361" name="Google Shape;361;g53689f88ea_1_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53689f88ea_1_22: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p:txBody>
      </p:sp>
      <p:sp>
        <p:nvSpPr>
          <p:cNvPr id="369" name="Google Shape;369;g53689f88ea_1_22: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53689f88ea_1_53: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53689f88ea_1_53: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386" name="Google Shape;386;g53689f88ea_1_53: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3689f88ea_1_41: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p:txBody>
      </p:sp>
      <p:sp>
        <p:nvSpPr>
          <p:cNvPr id="378" name="Google Shape;378;g53689f88ea_1_41: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3689f88ea_1_60:notes"/>
          <p:cNvSpPr>
            <a:spLocks noGrp="1" noRot="1" noChangeAspect="1"/>
          </p:cNvSpPr>
          <p:nvPr>
            <p:ph type="sldImg" idx="2"/>
          </p:nvPr>
        </p:nvSpPr>
        <p:spPr>
          <a:xfrm>
            <a:off x="1159138" y="698183"/>
            <a:ext cx="4636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g53689f88ea_1_60: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394" name="Google Shape;394;g53689f88ea_1_60: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3689f88ea_1_108: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US" sz="1100" dirty="0">
                <a:solidFill>
                  <a:schemeClr val="dk1"/>
                </a:solidFill>
              </a:rPr>
              <a:t>Also known as Dr. Death, Harold Shipman used his position as a doctor to inject people with diamorphine and then rule that they had died from natural causes. Although he has only been convicted of 15 murders, but is believed to have anywhere between 215 and 260 victims. </a:t>
            </a: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dirty="0">
              <a:solidFill>
                <a:schemeClr val="dk1"/>
              </a:solidFill>
            </a:endParaRPr>
          </a:p>
          <a:p>
            <a:pPr marL="0" lvl="0" indent="0" algn="l" rtl="0">
              <a:spcBef>
                <a:spcPts val="0"/>
              </a:spcBef>
              <a:spcAft>
                <a:spcPts val="0"/>
              </a:spcAft>
              <a:buSzPts val="1100"/>
              <a:buFont typeface="Arial"/>
              <a:buNone/>
            </a:pPr>
            <a:r>
              <a:rPr lang="en-US" sz="1100" dirty="0">
                <a:solidFill>
                  <a:schemeClr val="dk1"/>
                </a:solidFill>
              </a:rPr>
              <a:t>Fred and Rosemary West lured, raped and killed several young women, including several of their own daughters. Frank was convicted of 12 counts of murder, but hanged himself while awaiting trial, while rose was convicted of 10 and is currently serving a life sentence .</a:t>
            </a:r>
            <a:endParaRPr sz="1100" dirty="0">
              <a:solidFill>
                <a:schemeClr val="dk1"/>
              </a:solidFill>
            </a:endParaRPr>
          </a:p>
          <a:p>
            <a:pPr marL="0" lvl="0" indent="0" algn="l" rtl="0">
              <a:spcBef>
                <a:spcPts val="0"/>
              </a:spcBef>
              <a:spcAft>
                <a:spcPts val="0"/>
              </a:spcAft>
              <a:buSzPts val="1100"/>
              <a:buFont typeface="Arial"/>
              <a:buNone/>
            </a:pPr>
            <a:endParaRPr sz="1100" dirty="0">
              <a:solidFill>
                <a:schemeClr val="dk1"/>
              </a:solidFill>
            </a:endParaRPr>
          </a:p>
          <a:p>
            <a:pPr marL="0" lvl="0" indent="0" algn="l" rtl="0">
              <a:spcBef>
                <a:spcPts val="0"/>
              </a:spcBef>
              <a:spcAft>
                <a:spcPts val="0"/>
              </a:spcAft>
              <a:buClr>
                <a:schemeClr val="dk1"/>
              </a:buClr>
              <a:buFont typeface="Arial"/>
              <a:buNone/>
            </a:pPr>
            <a:r>
              <a:rPr lang="en-US" dirty="0">
                <a:solidFill>
                  <a:schemeClr val="dk1"/>
                </a:solidFill>
              </a:rPr>
              <a:t> Dean </a:t>
            </a:r>
            <a:r>
              <a:rPr lang="en-US" dirty="0" err="1">
                <a:solidFill>
                  <a:schemeClr val="dk1"/>
                </a:solidFill>
              </a:rPr>
              <a:t>Corll</a:t>
            </a:r>
            <a:r>
              <a:rPr lang="en-US" dirty="0">
                <a:solidFill>
                  <a:schemeClr val="dk1"/>
                </a:solidFill>
              </a:rPr>
              <a:t> murdered raped and tortured 28 boys.</a:t>
            </a:r>
            <a:endParaRPr sz="1100" dirty="0">
              <a:solidFill>
                <a:schemeClr val="dk1"/>
              </a:solidFill>
            </a:endParaRPr>
          </a:p>
        </p:txBody>
      </p:sp>
      <p:sp>
        <p:nvSpPr>
          <p:cNvPr id="399" name="Google Shape;399;g53689f88ea_1_108: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53689f88ea_1_146: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Font typeface="Arial"/>
              <a:buNone/>
            </a:pPr>
            <a:endParaRPr/>
          </a:p>
        </p:txBody>
      </p:sp>
      <p:sp>
        <p:nvSpPr>
          <p:cNvPr id="419" name="Google Shape;419;g53689f88ea_1_146: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53689f88ea_1_166: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Font typeface="Arial"/>
              <a:buNone/>
            </a:pPr>
            <a:endParaRPr/>
          </a:p>
        </p:txBody>
      </p:sp>
      <p:sp>
        <p:nvSpPr>
          <p:cNvPr id="431" name="Google Shape;431;g53689f88ea_1_166: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53689f88ea_1_187: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
        <p:nvSpPr>
          <p:cNvPr id="443" name="Google Shape;443;g53689f88ea_1_187: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dirty="0"/>
          </a:p>
        </p:txBody>
      </p:sp>
      <p:sp>
        <p:nvSpPr>
          <p:cNvPr id="444" name="Google Shape;444;g53689f88ea_1_187:notes"/>
          <p:cNvSpPr txBox="1">
            <a:spLocks noGrp="1"/>
          </p:cNvSpPr>
          <p:nvPr>
            <p:ph type="sldNum" idx="12"/>
          </p:nvPr>
        </p:nvSpPr>
        <p:spPr>
          <a:xfrm>
            <a:off x="3938862" y="8841737"/>
            <a:ext cx="3014400" cy="4656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53689f88ea_1_204: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
        <p:nvSpPr>
          <p:cNvPr id="452" name="Google Shape;452;g53689f88ea_1_204: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dirty="0"/>
          </a:p>
        </p:txBody>
      </p:sp>
      <p:sp>
        <p:nvSpPr>
          <p:cNvPr id="453" name="Google Shape;453;g53689f88ea_1_204:notes"/>
          <p:cNvSpPr txBox="1">
            <a:spLocks noGrp="1"/>
          </p:cNvSpPr>
          <p:nvPr>
            <p:ph type="sldNum" idx="12"/>
          </p:nvPr>
        </p:nvSpPr>
        <p:spPr>
          <a:xfrm>
            <a:off x="3938862" y="8841737"/>
            <a:ext cx="3014400" cy="4656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53689f88ea_0_257: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53689f88ea_0_257: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i="1"/>
          </a:p>
        </p:txBody>
      </p:sp>
      <p:sp>
        <p:nvSpPr>
          <p:cNvPr id="137" name="Google Shape;137;g53689f88ea_0_257: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53689f88ea_1_229: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
        <p:nvSpPr>
          <p:cNvPr id="461" name="Google Shape;461;g53689f88ea_1_229: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Font typeface="Arial"/>
              <a:buNone/>
            </a:pPr>
            <a:endParaRPr dirty="0"/>
          </a:p>
        </p:txBody>
      </p:sp>
      <p:sp>
        <p:nvSpPr>
          <p:cNvPr id="462" name="Google Shape;462;g53689f88ea_1_229:notes"/>
          <p:cNvSpPr txBox="1">
            <a:spLocks noGrp="1"/>
          </p:cNvSpPr>
          <p:nvPr>
            <p:ph type="sldNum" idx="12"/>
          </p:nvPr>
        </p:nvSpPr>
        <p:spPr>
          <a:xfrm>
            <a:off x="3938862" y="8841737"/>
            <a:ext cx="3014400" cy="465600"/>
          </a:xfrm>
          <a:prstGeom prst="rect">
            <a:avLst/>
          </a:prstGeom>
          <a:noFill/>
          <a:ln>
            <a:noFill/>
          </a:ln>
        </p:spPr>
        <p:txBody>
          <a:bodyPr spcFirstLastPara="1" wrap="square" lIns="91425" tIns="91425" rIns="91425" bIns="91425" anchor="b" anchorCtr="0">
            <a:noAutofit/>
          </a:bodyPr>
          <a:lstStyle/>
          <a:p>
            <a:pPr marL="0" marR="0" lvl="0" indent="0" algn="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53689f88ea_1_246: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53689f88ea_1_246: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71" name="Google Shape;471;g53689f88ea_1_246: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53689f88ea_1_253: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g53689f88ea_1_253: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479" name="Google Shape;479;g53689f88ea_1_253: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53689f88ea_1_258: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484" name="Google Shape;484;g53689f88ea_1_258: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53689f88ea_1_275: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If a team wins the big game, the mayor and other incumbents are more likely to win</a:t>
            </a:r>
            <a:endParaRPr dirty="0">
              <a:latin typeface="Times New Roman"/>
              <a:ea typeface="Times New Roman"/>
              <a:cs typeface="Times New Roman"/>
              <a:sym typeface="Times New Roman"/>
            </a:endParaRPr>
          </a:p>
          <a:p>
            <a:pPr marL="0" marR="0" lvl="0" indent="0" algn="l" rtl="0">
              <a:spcBef>
                <a:spcPts val="0"/>
              </a:spcBef>
              <a:spcAft>
                <a:spcPts val="0"/>
              </a:spcAft>
              <a:buClr>
                <a:schemeClr val="dk1"/>
              </a:buClr>
              <a:buSzPts val="1100"/>
              <a:buFont typeface="Arial"/>
              <a:buNone/>
            </a:pPr>
            <a:endParaRPr dirty="0">
              <a:latin typeface="Times New Roman"/>
              <a:ea typeface="Times New Roman"/>
              <a:cs typeface="Times New Roman"/>
              <a:sym typeface="Times New Roman"/>
            </a:endParaRPr>
          </a:p>
        </p:txBody>
      </p:sp>
      <p:sp>
        <p:nvSpPr>
          <p:cNvPr id="491" name="Google Shape;491;g53689f88ea_1_27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53689f88ea_1_292: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b="0" i="0" u="none" strike="noStrike" cap="none" dirty="0">
                <a:solidFill>
                  <a:schemeClr val="dk1"/>
                </a:solidFill>
                <a:latin typeface="Times New Roman"/>
                <a:ea typeface="Times New Roman"/>
                <a:cs typeface="Times New Roman"/>
                <a:sym typeface="Times New Roman"/>
              </a:rPr>
              <a:t>In general people find clean shaven more </a:t>
            </a:r>
            <a:r>
              <a:rPr lang="en-US" dirty="0">
                <a:latin typeface="Times New Roman"/>
                <a:ea typeface="Times New Roman"/>
                <a:cs typeface="Times New Roman"/>
                <a:sym typeface="Times New Roman"/>
              </a:rPr>
              <a:t>trustworthy Congressmen have clean faces</a:t>
            </a:r>
            <a:r>
              <a:rPr lang="en-US" sz="1200" b="0" i="0" u="none" strike="noStrike" cap="none" dirty="0">
                <a:solidFill>
                  <a:schemeClr val="dk1"/>
                </a:solidFill>
                <a:latin typeface="Times New Roman"/>
                <a:ea typeface="Times New Roman"/>
                <a:cs typeface="Times New Roman"/>
                <a:sym typeface="Times New Roman"/>
              </a:rPr>
              <a:t> </a:t>
            </a:r>
            <a:endParaRPr dirty="0"/>
          </a:p>
        </p:txBody>
      </p:sp>
      <p:sp>
        <p:nvSpPr>
          <p:cNvPr id="500" name="Google Shape;500;g53689f88ea_1_292: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53689f88ea_1_308: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dirty="0">
                <a:latin typeface="Times New Roman"/>
                <a:ea typeface="Times New Roman"/>
                <a:cs typeface="Times New Roman"/>
                <a:sym typeface="Times New Roman"/>
              </a:rPr>
              <a:t>First tends to get votes</a:t>
            </a:r>
            <a:endParaRPr sz="1200" b="0" i="0" u="none" strike="noStrike" cap="none" dirty="0">
              <a:solidFill>
                <a:schemeClr val="dk1"/>
              </a:solidFill>
              <a:latin typeface="Times New Roman"/>
              <a:ea typeface="Times New Roman"/>
              <a:cs typeface="Times New Roman"/>
              <a:sym typeface="Times New Roman"/>
            </a:endParaRPr>
          </a:p>
        </p:txBody>
      </p:sp>
      <p:sp>
        <p:nvSpPr>
          <p:cNvPr id="508" name="Google Shape;508;g53689f88ea_1_308: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53689f88ea_1_324: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r>
              <a:rPr lang="en-US" sz="1200" b="0" i="0" u="none" strike="noStrike" cap="none" dirty="0">
                <a:solidFill>
                  <a:schemeClr val="dk1"/>
                </a:solidFill>
                <a:latin typeface="Times New Roman"/>
                <a:ea typeface="Times New Roman"/>
                <a:cs typeface="Times New Roman"/>
                <a:sym typeface="Times New Roman"/>
              </a:rPr>
              <a:t>71% had similar viewpoints </a:t>
            </a:r>
            <a:endParaRPr dirty="0"/>
          </a:p>
        </p:txBody>
      </p:sp>
      <p:sp>
        <p:nvSpPr>
          <p:cNvPr id="516" name="Google Shape;516;g53689f88ea_1_324: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53689f88ea_1_341:notes"/>
          <p:cNvSpPr txBox="1">
            <a:spLocks noGrp="1"/>
          </p:cNvSpPr>
          <p:nvPr>
            <p:ph type="body" idx="1"/>
          </p:nvPr>
        </p:nvSpPr>
        <p:spPr>
          <a:xfrm>
            <a:off x="696112" y="4422458"/>
            <a:ext cx="5562600" cy="4188900"/>
          </a:xfrm>
          <a:prstGeom prst="rect">
            <a:avLst/>
          </a:prstGeom>
          <a:no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100"/>
              <a:buFont typeface="Arial"/>
              <a:buNone/>
            </a:pPr>
            <a:endParaRPr sz="1200" b="0" i="0" u="none" strike="noStrike" cap="none" dirty="0">
              <a:solidFill>
                <a:schemeClr val="dk1"/>
              </a:solidFill>
              <a:latin typeface="Times New Roman"/>
              <a:ea typeface="Times New Roman"/>
              <a:cs typeface="Times New Roman"/>
              <a:sym typeface="Times New Roman"/>
            </a:endParaRPr>
          </a:p>
        </p:txBody>
      </p:sp>
      <p:sp>
        <p:nvSpPr>
          <p:cNvPr id="535" name="Google Shape;535;g53689f88ea_1_341: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D483F68B-FDA9-C243-94A1-26FE62BE8226}" type="slidenum">
              <a:rPr lang="en-US"/>
              <a:pPr>
                <a:defRPr/>
              </a:pPr>
              <a:t>49</a:t>
            </a:fld>
            <a:endParaRPr lang="en-US"/>
          </a:p>
        </p:txBody>
      </p:sp>
    </p:spTree>
    <p:extLst>
      <p:ext uri="{BB962C8B-B14F-4D97-AF65-F5344CB8AC3E}">
        <p14:creationId xmlns:p14="http://schemas.microsoft.com/office/powerpoint/2010/main" val="3573783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53689f88ea_0_307: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53689f88ea_0_307: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45" name="Google Shape;145;g53689f88ea_0_307: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53689f88ea_0_1631: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rnd" cmpd="sng">
            <a:solidFill>
              <a:srgbClr val="000000"/>
            </a:solidFill>
            <a:prstDash val="solid"/>
            <a:miter lim="8000"/>
            <a:headEnd type="none" w="sm" len="sm"/>
            <a:tailEnd type="none" w="sm" len="sm"/>
          </a:ln>
        </p:spPr>
      </p:sp>
      <p:sp>
        <p:nvSpPr>
          <p:cNvPr id="554" name="Google Shape;554;g53689f88ea_0_1631:notes"/>
          <p:cNvSpPr txBox="1">
            <a:spLocks noGrp="1"/>
          </p:cNvSpPr>
          <p:nvPr>
            <p:ph type="body" idx="1"/>
          </p:nvPr>
        </p:nvSpPr>
        <p:spPr>
          <a:xfrm>
            <a:off x="696112" y="4422458"/>
            <a:ext cx="5562600" cy="4188900"/>
          </a:xfrm>
          <a:prstGeom prst="rect">
            <a:avLst/>
          </a:prstGeom>
          <a:noFill/>
          <a:ln>
            <a:noFill/>
          </a:ln>
        </p:spPr>
        <p:txBody>
          <a:bodyPr spcFirstLastPara="1" wrap="square" lIns="90975" tIns="90975" rIns="90975" bIns="90975" anchor="ctr" anchorCtr="0">
            <a:noAutofit/>
          </a:bodyPr>
          <a:lstStyle/>
          <a:p>
            <a:pPr marL="0" marR="0" lvl="0" indent="0" algn="l" rtl="0">
              <a:spcBef>
                <a:spcPts val="0"/>
              </a:spcBef>
              <a:spcAft>
                <a:spcPts val="0"/>
              </a:spcAft>
              <a:buNone/>
            </a:pPr>
            <a:endParaRPr sz="1400" dirty="0"/>
          </a:p>
        </p:txBody>
      </p:sp>
      <p:sp>
        <p:nvSpPr>
          <p:cNvPr id="555" name="Google Shape;555;g53689f88ea_0_1631:notes"/>
          <p:cNvSpPr txBox="1">
            <a:spLocks noGrp="1"/>
          </p:cNvSpPr>
          <p:nvPr>
            <p:ph type="sldNum" idx="12"/>
          </p:nvPr>
        </p:nvSpPr>
        <p:spPr>
          <a:xfrm>
            <a:off x="3938862" y="8841737"/>
            <a:ext cx="3014400" cy="465900"/>
          </a:xfrm>
          <a:prstGeom prst="rect">
            <a:avLst/>
          </a:prstGeom>
          <a:noFill/>
          <a:ln>
            <a:noFill/>
          </a:ln>
        </p:spPr>
        <p:txBody>
          <a:bodyPr spcFirstLastPara="1" wrap="square" lIns="90975" tIns="90975" rIns="90975" bIns="90975" anchor="b" anchorCtr="0">
            <a:noAutofit/>
          </a:bodyPr>
          <a:lstStyle/>
          <a:p>
            <a:pPr marL="0" marR="0" lvl="0" indent="0" algn="r"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53689f88ea_0_356: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53689f88ea_0_356: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52" name="Google Shape;152;g53689f88ea_0_356: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3689f88ea_0_458:notes"/>
          <p:cNvSpPr>
            <a:spLocks noGrp="1" noRot="1" noChangeAspect="1"/>
          </p:cNvSpPr>
          <p:nvPr>
            <p:ph type="sldImg" idx="2"/>
          </p:nvPr>
        </p:nvSpPr>
        <p:spPr>
          <a:xfrm>
            <a:off x="1159138" y="698183"/>
            <a:ext cx="4636500" cy="3490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g53689f88ea_0_458: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61" name="Google Shape;161;g53689f88ea_0_458: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53689f88ea_0_50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g53689f88ea_0_505: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67" name="Google Shape;167;g53689f88ea_0_505: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53689f88ea_0_535:notes"/>
          <p:cNvSpPr>
            <a:spLocks noGrp="1" noRot="1" noChangeAspect="1"/>
          </p:cNvSpPr>
          <p:nvPr>
            <p:ph type="sldImg" idx="2"/>
          </p:nvPr>
        </p:nvSpPr>
        <p:spPr>
          <a:xfrm>
            <a:off x="1150938" y="698500"/>
            <a:ext cx="4652962"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g53689f88ea_0_535:notes"/>
          <p:cNvSpPr txBox="1">
            <a:spLocks noGrp="1"/>
          </p:cNvSpPr>
          <p:nvPr>
            <p:ph type="body" idx="1"/>
          </p:nvPr>
        </p:nvSpPr>
        <p:spPr>
          <a:xfrm>
            <a:off x="695482" y="4421822"/>
            <a:ext cx="5563800" cy="4189200"/>
          </a:xfrm>
          <a:prstGeom prst="rect">
            <a:avLst/>
          </a:prstGeom>
          <a:noFill/>
          <a:ln>
            <a:noFill/>
          </a:ln>
        </p:spPr>
        <p:txBody>
          <a:bodyPr spcFirstLastPara="1" wrap="square" lIns="92825" tIns="46400" rIns="92825" bIns="46400" anchor="t" anchorCtr="0">
            <a:noAutofit/>
          </a:bodyPr>
          <a:lstStyle/>
          <a:p>
            <a:pPr marL="0" lvl="0" indent="0" algn="l" rtl="0">
              <a:spcBef>
                <a:spcPts val="0"/>
              </a:spcBef>
              <a:spcAft>
                <a:spcPts val="0"/>
              </a:spcAft>
              <a:buNone/>
            </a:pPr>
            <a:endParaRPr/>
          </a:p>
        </p:txBody>
      </p:sp>
      <p:sp>
        <p:nvSpPr>
          <p:cNvPr id="175" name="Google Shape;175;g53689f88ea_0_535:notes"/>
          <p:cNvSpPr txBox="1">
            <a:spLocks noGrp="1"/>
          </p:cNvSpPr>
          <p:nvPr>
            <p:ph type="sldNum" idx="12"/>
          </p:nvPr>
        </p:nvSpPr>
        <p:spPr>
          <a:xfrm>
            <a:off x="3939458" y="8842030"/>
            <a:ext cx="3013800" cy="465600"/>
          </a:xfrm>
          <a:prstGeom prst="rect">
            <a:avLst/>
          </a:prstGeom>
          <a:noFill/>
          <a:ln>
            <a:noFill/>
          </a:ln>
        </p:spPr>
        <p:txBody>
          <a:bodyPr spcFirstLastPara="1" wrap="square" lIns="92825" tIns="46400" rIns="92825" bIns="464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7"/>
        <p:cNvGrpSpPr/>
        <p:nvPr/>
      </p:nvGrpSpPr>
      <p:grpSpPr>
        <a:xfrm>
          <a:off x="0" y="0"/>
          <a:ext cx="0" cy="0"/>
          <a:chOff x="0" y="0"/>
          <a:chExt cx="0" cy="0"/>
        </a:xfrm>
      </p:grpSpPr>
      <p:sp>
        <p:nvSpPr>
          <p:cNvPr id="78" name="Google Shape;78;p11"/>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ctr" rtl="0">
              <a:lnSpc>
                <a:spcPct val="86363"/>
              </a:lnSpc>
              <a:spcBef>
                <a:spcPts val="0"/>
              </a:spcBef>
              <a:spcAft>
                <a:spcPts val="0"/>
              </a:spcAft>
              <a:buSzPts val="1400"/>
              <a:buNone/>
              <a:defRPr sz="6600" b="1" i="0">
                <a:solidFill>
                  <a:srgbClr val="005CB8"/>
                </a:solidFill>
                <a:latin typeface="Calibri"/>
                <a:ea typeface="Calibri"/>
                <a:cs typeface="Calibri"/>
                <a:sym typeface="Calibri"/>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79" name="Google Shape;79;p11"/>
          <p:cNvSpPr txBox="1">
            <a:spLocks noGrp="1"/>
          </p:cNvSpPr>
          <p:nvPr>
            <p:ph type="subTitle" idx="1"/>
          </p:nvPr>
        </p:nvSpPr>
        <p:spPr>
          <a:xfrm>
            <a:off x="1371600" y="3886200"/>
            <a:ext cx="6400800" cy="175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800"/>
              <a:buNone/>
              <a:defRPr>
                <a:solidFill>
                  <a:srgbClr val="888888"/>
                </a:solidFill>
              </a:defRPr>
            </a:lvl1pPr>
            <a:lvl2pPr lvl="1" algn="ctr" rtl="0">
              <a:spcBef>
                <a:spcPts val="1800"/>
              </a:spcBef>
              <a:spcAft>
                <a:spcPts val="0"/>
              </a:spcAft>
              <a:buClr>
                <a:srgbClr val="888888"/>
              </a:buClr>
              <a:buSzPts val="2800"/>
              <a:buNone/>
              <a:defRPr>
                <a:solidFill>
                  <a:srgbClr val="888888"/>
                </a:solidFill>
              </a:defRPr>
            </a:lvl2pPr>
            <a:lvl3pPr lvl="2" algn="ctr" rtl="0">
              <a:spcBef>
                <a:spcPts val="1800"/>
              </a:spcBef>
              <a:spcAft>
                <a:spcPts val="0"/>
              </a:spcAft>
              <a:buClr>
                <a:srgbClr val="888888"/>
              </a:buClr>
              <a:buSzPts val="2800"/>
              <a:buNone/>
              <a:defRPr>
                <a:solidFill>
                  <a:srgbClr val="888888"/>
                </a:solidFill>
              </a:defRPr>
            </a:lvl3pPr>
            <a:lvl4pPr lvl="3" algn="ctr" rtl="0">
              <a:spcBef>
                <a:spcPts val="1800"/>
              </a:spcBef>
              <a:spcAft>
                <a:spcPts val="0"/>
              </a:spcAft>
              <a:buClr>
                <a:srgbClr val="888888"/>
              </a:buClr>
              <a:buSzPts val="2800"/>
              <a:buNone/>
              <a:defRPr>
                <a:solidFill>
                  <a:srgbClr val="888888"/>
                </a:solidFill>
              </a:defRPr>
            </a:lvl4pPr>
            <a:lvl5pPr lvl="4" algn="ctr" rtl="0">
              <a:spcBef>
                <a:spcPts val="1800"/>
              </a:spcBef>
              <a:spcAft>
                <a:spcPts val="0"/>
              </a:spcAft>
              <a:buClr>
                <a:srgbClr val="888888"/>
              </a:buClr>
              <a:buSzPts val="2800"/>
              <a:buNone/>
              <a:defRPr>
                <a:solidFill>
                  <a:srgbClr val="888888"/>
                </a:solidFill>
              </a:defRPr>
            </a:lvl5pPr>
            <a:lvl6pPr lvl="5" algn="ctr" rtl="0">
              <a:spcBef>
                <a:spcPts val="18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7"/>
        <p:cNvGrpSpPr/>
        <p:nvPr/>
      </p:nvGrpSpPr>
      <p:grpSpPr>
        <a:xfrm>
          <a:off x="0" y="0"/>
          <a:ext cx="0" cy="0"/>
          <a:chOff x="0" y="0"/>
          <a:chExt cx="0" cy="0"/>
        </a:xfrm>
      </p:grpSpPr>
      <p:sp>
        <p:nvSpPr>
          <p:cNvPr id="108" name="Google Shape;108;p20"/>
          <p:cNvSpPr txBox="1">
            <a:spLocks noGrp="1"/>
          </p:cNvSpPr>
          <p:nvPr>
            <p:ph type="title"/>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9" name="Google Shape;109;p20"/>
          <p:cNvSpPr txBox="1">
            <a:spLocks noGrp="1"/>
          </p:cNvSpPr>
          <p:nvPr>
            <p:ph type="body" idx="1"/>
          </p:nvPr>
        </p:nvSpPr>
        <p:spPr>
          <a:xfrm rot="5400000">
            <a:off x="2080350" y="203288"/>
            <a:ext cx="4526100" cy="82296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1800"/>
              </a:spcBef>
              <a:spcAft>
                <a:spcPts val="0"/>
              </a:spcAft>
              <a:buClr>
                <a:schemeClr val="dk1"/>
              </a:buClr>
              <a:buSzPts val="1800"/>
              <a:buChar char="–"/>
              <a:defRPr/>
            </a:lvl2pPr>
            <a:lvl3pPr marL="1371600" lvl="2" indent="-342900" algn="l" rtl="0">
              <a:spcBef>
                <a:spcPts val="1800"/>
              </a:spcBef>
              <a:spcAft>
                <a:spcPts val="0"/>
              </a:spcAft>
              <a:buClr>
                <a:schemeClr val="dk1"/>
              </a:buClr>
              <a:buSzPts val="1800"/>
              <a:buChar char="•"/>
              <a:defRPr/>
            </a:lvl3pPr>
            <a:lvl4pPr marL="1828800" lvl="3" indent="-342900" algn="l" rtl="0">
              <a:spcBef>
                <a:spcPts val="1800"/>
              </a:spcBef>
              <a:spcAft>
                <a:spcPts val="0"/>
              </a:spcAft>
              <a:buClr>
                <a:schemeClr val="dk1"/>
              </a:buClr>
              <a:buSzPts val="1800"/>
              <a:buChar char="–"/>
              <a:defRPr/>
            </a:lvl4pPr>
            <a:lvl5pPr marL="2286000" lvl="4" indent="-342900" algn="l" rtl="0">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0"/>
        <p:cNvGrpSpPr/>
        <p:nvPr/>
      </p:nvGrpSpPr>
      <p:grpSpPr>
        <a:xfrm>
          <a:off x="0" y="0"/>
          <a:ext cx="0" cy="0"/>
          <a:chOff x="0" y="0"/>
          <a:chExt cx="0" cy="0"/>
        </a:xfrm>
      </p:grpSpPr>
      <p:sp>
        <p:nvSpPr>
          <p:cNvPr id="111" name="Google Shape;111;p21"/>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12" name="Google Shape;112;p21"/>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1800"/>
              </a:spcBef>
              <a:spcAft>
                <a:spcPts val="0"/>
              </a:spcAft>
              <a:buClr>
                <a:schemeClr val="dk1"/>
              </a:buClr>
              <a:buSzPts val="1800"/>
              <a:buChar char="–"/>
              <a:defRPr/>
            </a:lvl2pPr>
            <a:lvl3pPr marL="1371600" lvl="2" indent="-342900" algn="l" rtl="0">
              <a:spcBef>
                <a:spcPts val="1800"/>
              </a:spcBef>
              <a:spcAft>
                <a:spcPts val="0"/>
              </a:spcAft>
              <a:buClr>
                <a:schemeClr val="dk1"/>
              </a:buClr>
              <a:buSzPts val="1800"/>
              <a:buChar char="•"/>
              <a:defRPr/>
            </a:lvl3pPr>
            <a:lvl4pPr marL="1828800" lvl="3" indent="-342900" algn="l" rtl="0">
              <a:spcBef>
                <a:spcPts val="1800"/>
              </a:spcBef>
              <a:spcAft>
                <a:spcPts val="0"/>
              </a:spcAft>
              <a:buClr>
                <a:schemeClr val="dk1"/>
              </a:buClr>
              <a:buSzPts val="1800"/>
              <a:buChar char="–"/>
              <a:defRPr/>
            </a:lvl4pPr>
            <a:lvl5pPr marL="2286000" lvl="4" indent="-342900" algn="l" rtl="0">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113"/>
        <p:cNvGrpSpPr/>
        <p:nvPr/>
      </p:nvGrpSpPr>
      <p:grpSpPr>
        <a:xfrm>
          <a:off x="0" y="0"/>
          <a:ext cx="0" cy="0"/>
          <a:chOff x="0" y="0"/>
          <a:chExt cx="0" cy="0"/>
        </a:xfrm>
      </p:grpSpPr>
      <p:sp>
        <p:nvSpPr>
          <p:cNvPr id="114" name="Google Shape;114;p22"/>
          <p:cNvSpPr txBox="1">
            <a:spLocks noGrp="1"/>
          </p:cNvSpPr>
          <p:nvPr>
            <p:ph type="title"/>
          </p:nvPr>
        </p:nvSpPr>
        <p:spPr>
          <a:xfrm>
            <a:off x="457200" y="274637"/>
            <a:ext cx="8229600" cy="792300"/>
          </a:xfrm>
          <a:prstGeom prst="rect">
            <a:avLst/>
          </a:prstGeom>
          <a:solidFill>
            <a:srgbClr val="006CB7"/>
          </a:solid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800"/>
              <a:buFont typeface="Arial"/>
              <a:buNone/>
              <a:defRPr sz="1800"/>
            </a:lvl2pPr>
            <a:lvl3pPr marL="0" marR="0" lvl="2" indent="0" algn="ctr" rtl="0">
              <a:spcBef>
                <a:spcPts val="0"/>
              </a:spcBef>
              <a:spcAft>
                <a:spcPts val="0"/>
              </a:spcAft>
              <a:buSzPts val="1400"/>
              <a:buNone/>
              <a:defRPr sz="1800"/>
            </a:lvl3pPr>
            <a:lvl4pPr marL="0" marR="0" lvl="3" indent="0" algn="ctr" rtl="0">
              <a:spcBef>
                <a:spcPts val="0"/>
              </a:spcBef>
              <a:spcAft>
                <a:spcPts val="0"/>
              </a:spcAft>
              <a:buSzPts val="1400"/>
              <a:buNone/>
              <a:defRPr sz="1800"/>
            </a:lvl4pPr>
            <a:lvl5pPr marL="0" marR="0" lvl="4" indent="0" algn="ctr" rtl="0">
              <a:spcBef>
                <a:spcPts val="0"/>
              </a:spcBef>
              <a:spcAft>
                <a:spcPts val="0"/>
              </a:spcAft>
              <a:buSzPts val="1400"/>
              <a:buNone/>
              <a:defRPr sz="1800"/>
            </a:lvl5pPr>
            <a:lvl6pPr marL="457200" marR="0" lvl="5" indent="0" algn="ctr" rtl="0">
              <a:spcBef>
                <a:spcPts val="0"/>
              </a:spcBef>
              <a:spcAft>
                <a:spcPts val="0"/>
              </a:spcAft>
              <a:buSzPts val="1400"/>
              <a:buNone/>
              <a:defRPr sz="1800"/>
            </a:lvl6pPr>
            <a:lvl7pPr marL="914400" marR="0" lvl="6" indent="0" algn="ctr" rtl="0">
              <a:spcBef>
                <a:spcPts val="0"/>
              </a:spcBef>
              <a:spcAft>
                <a:spcPts val="0"/>
              </a:spcAft>
              <a:buSzPts val="1400"/>
              <a:buNone/>
              <a:defRPr sz="1800"/>
            </a:lvl7pPr>
            <a:lvl8pPr marL="1371600" marR="0" lvl="7" indent="0" algn="ctr" rtl="0">
              <a:spcBef>
                <a:spcPts val="0"/>
              </a:spcBef>
              <a:spcAft>
                <a:spcPts val="0"/>
              </a:spcAft>
              <a:buSzPts val="1400"/>
              <a:buNone/>
              <a:defRPr sz="1800"/>
            </a:lvl8pPr>
            <a:lvl9pPr marL="1828800" marR="0" lvl="8" indent="0" algn="ctr" rtl="0">
              <a:spcBef>
                <a:spcPts val="0"/>
              </a:spcBef>
              <a:spcAft>
                <a:spcPts val="0"/>
              </a:spcAft>
              <a:buSzPts val="1400"/>
              <a:buNone/>
              <a:defRPr sz="1800"/>
            </a:lvl9pPr>
          </a:lstStyle>
          <a:p>
            <a:endParaRPr/>
          </a:p>
        </p:txBody>
      </p:sp>
      <p:sp>
        <p:nvSpPr>
          <p:cNvPr id="115" name="Google Shape;115;p2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17500" algn="l" rtl="0">
              <a:lnSpc>
                <a:spcPct val="100000"/>
              </a:lnSpc>
              <a:spcBef>
                <a:spcPts val="64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chemeClr val="dk1"/>
              </a:buClr>
              <a:buSzPts val="1400"/>
              <a:buFont typeface="Calibri"/>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0"/>
        <p:cNvGrpSpPr/>
        <p:nvPr/>
      </p:nvGrpSpPr>
      <p:grpSpPr>
        <a:xfrm>
          <a:off x="0" y="0"/>
          <a:ext cx="0" cy="0"/>
          <a:chOff x="0" y="0"/>
          <a:chExt cx="0" cy="0"/>
        </a:xfrm>
      </p:grpSpPr>
      <p:sp>
        <p:nvSpPr>
          <p:cNvPr id="81" name="Google Shape;81;p12"/>
          <p:cNvSpPr txBox="1">
            <a:spLocks noGrp="1"/>
          </p:cNvSpPr>
          <p:nvPr>
            <p:ph type="title"/>
          </p:nvPr>
        </p:nvSpPr>
        <p:spPr>
          <a:xfrm>
            <a:off x="457200" y="914400"/>
            <a:ext cx="8229600" cy="11433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2" name="Google Shape;82;p12"/>
          <p:cNvSpPr txBox="1">
            <a:spLocks noGrp="1"/>
          </p:cNvSpPr>
          <p:nvPr>
            <p:ph type="body" idx="1"/>
          </p:nvPr>
        </p:nvSpPr>
        <p:spPr>
          <a:xfrm>
            <a:off x="457200" y="2377440"/>
            <a:ext cx="8229600" cy="37791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chemeClr val="dk1"/>
              </a:buClr>
              <a:buSzPts val="1800"/>
              <a:buChar char="•"/>
              <a:defRPr/>
            </a:lvl1pPr>
            <a:lvl2pPr marL="914400" lvl="1" indent="-342900" algn="l" rtl="0">
              <a:spcBef>
                <a:spcPts val="1800"/>
              </a:spcBef>
              <a:spcAft>
                <a:spcPts val="0"/>
              </a:spcAft>
              <a:buClr>
                <a:schemeClr val="dk1"/>
              </a:buClr>
              <a:buSzPts val="1800"/>
              <a:buChar char="–"/>
              <a:defRPr/>
            </a:lvl2pPr>
            <a:lvl3pPr marL="1371600" lvl="2" indent="-342900" algn="l" rtl="0">
              <a:spcBef>
                <a:spcPts val="1800"/>
              </a:spcBef>
              <a:spcAft>
                <a:spcPts val="0"/>
              </a:spcAft>
              <a:buClr>
                <a:schemeClr val="dk1"/>
              </a:buClr>
              <a:buSzPts val="1800"/>
              <a:buChar char="•"/>
              <a:defRPr/>
            </a:lvl3pPr>
            <a:lvl4pPr marL="1828800" lvl="3" indent="-342900" algn="l" rtl="0">
              <a:spcBef>
                <a:spcPts val="1800"/>
              </a:spcBef>
              <a:spcAft>
                <a:spcPts val="0"/>
              </a:spcAft>
              <a:buClr>
                <a:schemeClr val="dk1"/>
              </a:buClr>
              <a:buSzPts val="1800"/>
              <a:buChar char="–"/>
              <a:defRPr/>
            </a:lvl4pPr>
            <a:lvl5pPr marL="2286000" lvl="4" indent="-342900" algn="l" rtl="0">
              <a:spcBef>
                <a:spcPts val="1800"/>
              </a:spcBef>
              <a:spcAft>
                <a:spcPts val="0"/>
              </a:spcAft>
              <a:buClr>
                <a:schemeClr val="dk1"/>
              </a:buClr>
              <a:buSzPts val="1800"/>
              <a:buChar char="»"/>
              <a:defRPr/>
            </a:lvl5pPr>
            <a:lvl6pPr marL="2743200" lvl="5" indent="-342900" algn="l" rtl="0">
              <a:spcBef>
                <a:spcPts val="180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3"/>
        <p:cNvGrpSpPr/>
        <p:nvPr/>
      </p:nvGrpSpPr>
      <p:grpSpPr>
        <a:xfrm>
          <a:off x="0" y="0"/>
          <a:ext cx="0" cy="0"/>
          <a:chOff x="0" y="0"/>
          <a:chExt cx="0" cy="0"/>
        </a:xfrm>
      </p:grpSpPr>
      <p:sp>
        <p:nvSpPr>
          <p:cNvPr id="84" name="Google Shape;84;p13"/>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lnSpc>
                <a:spcPct val="142500"/>
              </a:lnSpc>
              <a:spcBef>
                <a:spcPts val="0"/>
              </a:spcBef>
              <a:spcAft>
                <a:spcPts val="0"/>
              </a:spcAft>
              <a:buSzPts val="1400"/>
              <a:buNone/>
              <a:defRPr sz="4000" b="1" cap="none"/>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5" name="Google Shape;85;p13"/>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2000"/>
              <a:buNone/>
              <a:defRPr sz="2000">
                <a:solidFill>
                  <a:srgbClr val="888888"/>
                </a:solidFill>
              </a:defRPr>
            </a:lvl1pPr>
            <a:lvl2pPr marL="914400" lvl="1" indent="-228600" algn="l" rtl="0">
              <a:spcBef>
                <a:spcPts val="1800"/>
              </a:spcBef>
              <a:spcAft>
                <a:spcPts val="0"/>
              </a:spcAft>
              <a:buClr>
                <a:srgbClr val="888888"/>
              </a:buClr>
              <a:buSzPts val="1800"/>
              <a:buNone/>
              <a:defRPr sz="1800">
                <a:solidFill>
                  <a:srgbClr val="888888"/>
                </a:solidFill>
              </a:defRPr>
            </a:lvl2pPr>
            <a:lvl3pPr marL="1371600" lvl="2" indent="-228600" algn="l" rtl="0">
              <a:spcBef>
                <a:spcPts val="1800"/>
              </a:spcBef>
              <a:spcAft>
                <a:spcPts val="0"/>
              </a:spcAft>
              <a:buClr>
                <a:srgbClr val="888888"/>
              </a:buClr>
              <a:buSzPts val="1600"/>
              <a:buNone/>
              <a:defRPr sz="1600">
                <a:solidFill>
                  <a:srgbClr val="888888"/>
                </a:solidFill>
              </a:defRPr>
            </a:lvl3pPr>
            <a:lvl4pPr marL="1828800" lvl="3" indent="-228600" algn="l" rtl="0">
              <a:spcBef>
                <a:spcPts val="1800"/>
              </a:spcBef>
              <a:spcAft>
                <a:spcPts val="0"/>
              </a:spcAft>
              <a:buClr>
                <a:srgbClr val="888888"/>
              </a:buClr>
              <a:buSzPts val="1400"/>
              <a:buNone/>
              <a:defRPr sz="1400">
                <a:solidFill>
                  <a:srgbClr val="888888"/>
                </a:solidFill>
              </a:defRPr>
            </a:lvl4pPr>
            <a:lvl5pPr marL="2286000" lvl="4" indent="-228600" algn="l" rtl="0">
              <a:spcBef>
                <a:spcPts val="1800"/>
              </a:spcBef>
              <a:spcAft>
                <a:spcPts val="0"/>
              </a:spcAft>
              <a:buClr>
                <a:srgbClr val="888888"/>
              </a:buClr>
              <a:buSzPts val="1400"/>
              <a:buNone/>
              <a:defRPr sz="1400">
                <a:solidFill>
                  <a:srgbClr val="888888"/>
                </a:solidFill>
              </a:defRPr>
            </a:lvl5pPr>
            <a:lvl6pPr marL="2743200" lvl="5" indent="-228600" algn="l" rtl="0">
              <a:spcBef>
                <a:spcPts val="180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6"/>
        <p:cNvGrpSpPr/>
        <p:nvPr/>
      </p:nvGrpSpPr>
      <p:grpSpPr>
        <a:xfrm>
          <a:off x="0" y="0"/>
          <a:ext cx="0" cy="0"/>
          <a:chOff x="0" y="0"/>
          <a:chExt cx="0" cy="0"/>
        </a:xfrm>
      </p:grpSpPr>
      <p:sp>
        <p:nvSpPr>
          <p:cNvPr id="87" name="Google Shape;87;p14"/>
          <p:cNvSpPr txBox="1">
            <a:spLocks noGrp="1"/>
          </p:cNvSpPr>
          <p:nvPr>
            <p:ph type="title"/>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88" name="Google Shape;88;p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0"/>
              </a:spcBef>
              <a:spcAft>
                <a:spcPts val="0"/>
              </a:spcAft>
              <a:buClr>
                <a:schemeClr val="dk1"/>
              </a:buClr>
              <a:buSzPts val="2800"/>
              <a:buChar char="•"/>
              <a:defRPr sz="2800"/>
            </a:lvl1pPr>
            <a:lvl2pPr marL="914400" lvl="1" indent="-381000" algn="l" rtl="0">
              <a:spcBef>
                <a:spcPts val="1800"/>
              </a:spcBef>
              <a:spcAft>
                <a:spcPts val="0"/>
              </a:spcAft>
              <a:buClr>
                <a:schemeClr val="dk1"/>
              </a:buClr>
              <a:buSzPts val="2400"/>
              <a:buChar char="–"/>
              <a:defRPr sz="2400"/>
            </a:lvl2pPr>
            <a:lvl3pPr marL="1371600" lvl="2" indent="-355600" algn="l" rtl="0">
              <a:spcBef>
                <a:spcPts val="1800"/>
              </a:spcBef>
              <a:spcAft>
                <a:spcPts val="0"/>
              </a:spcAft>
              <a:buClr>
                <a:schemeClr val="dk1"/>
              </a:buClr>
              <a:buSzPts val="2000"/>
              <a:buChar char="•"/>
              <a:defRPr sz="2000"/>
            </a:lvl3pPr>
            <a:lvl4pPr marL="1828800" lvl="3" indent="-342900" algn="l" rtl="0">
              <a:spcBef>
                <a:spcPts val="1800"/>
              </a:spcBef>
              <a:spcAft>
                <a:spcPts val="0"/>
              </a:spcAft>
              <a:buClr>
                <a:schemeClr val="dk1"/>
              </a:buClr>
              <a:buSzPts val="1800"/>
              <a:buChar char="–"/>
              <a:defRPr sz="1800"/>
            </a:lvl4pPr>
            <a:lvl5pPr marL="2286000" lvl="4" indent="-342900" algn="l" rtl="0">
              <a:spcBef>
                <a:spcPts val="1800"/>
              </a:spcBef>
              <a:spcAft>
                <a:spcPts val="0"/>
              </a:spcAft>
              <a:buClr>
                <a:schemeClr val="dk1"/>
              </a:buClr>
              <a:buSzPts val="1800"/>
              <a:buChar char="»"/>
              <a:defRPr sz="1800"/>
            </a:lvl5pPr>
            <a:lvl6pPr marL="2743200" lvl="5" indent="-342900" algn="l" rtl="0">
              <a:spcBef>
                <a:spcPts val="180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89" name="Google Shape;89;p14"/>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406400" algn="l" rtl="0">
              <a:spcBef>
                <a:spcPts val="0"/>
              </a:spcBef>
              <a:spcAft>
                <a:spcPts val="0"/>
              </a:spcAft>
              <a:buClr>
                <a:schemeClr val="dk1"/>
              </a:buClr>
              <a:buSzPts val="2800"/>
              <a:buChar char="•"/>
              <a:defRPr sz="2800"/>
            </a:lvl1pPr>
            <a:lvl2pPr marL="914400" lvl="1" indent="-381000" algn="l" rtl="0">
              <a:spcBef>
                <a:spcPts val="1800"/>
              </a:spcBef>
              <a:spcAft>
                <a:spcPts val="0"/>
              </a:spcAft>
              <a:buClr>
                <a:schemeClr val="dk1"/>
              </a:buClr>
              <a:buSzPts val="2400"/>
              <a:buChar char="–"/>
              <a:defRPr sz="2400"/>
            </a:lvl2pPr>
            <a:lvl3pPr marL="1371600" lvl="2" indent="-355600" algn="l" rtl="0">
              <a:spcBef>
                <a:spcPts val="1800"/>
              </a:spcBef>
              <a:spcAft>
                <a:spcPts val="0"/>
              </a:spcAft>
              <a:buClr>
                <a:schemeClr val="dk1"/>
              </a:buClr>
              <a:buSzPts val="2000"/>
              <a:buChar char="•"/>
              <a:defRPr sz="2000"/>
            </a:lvl3pPr>
            <a:lvl4pPr marL="1828800" lvl="3" indent="-342900" algn="l" rtl="0">
              <a:spcBef>
                <a:spcPts val="1800"/>
              </a:spcBef>
              <a:spcAft>
                <a:spcPts val="0"/>
              </a:spcAft>
              <a:buClr>
                <a:schemeClr val="dk1"/>
              </a:buClr>
              <a:buSzPts val="1800"/>
              <a:buChar char="–"/>
              <a:defRPr sz="1800"/>
            </a:lvl4pPr>
            <a:lvl5pPr marL="2286000" lvl="4" indent="-342900" algn="l" rtl="0">
              <a:spcBef>
                <a:spcPts val="1800"/>
              </a:spcBef>
              <a:spcAft>
                <a:spcPts val="0"/>
              </a:spcAft>
              <a:buClr>
                <a:schemeClr val="dk1"/>
              </a:buClr>
              <a:buSzPts val="1800"/>
              <a:buChar char="»"/>
              <a:defRPr sz="1800"/>
            </a:lvl5pPr>
            <a:lvl6pPr marL="2743200" lvl="5" indent="-342900" algn="l" rtl="0">
              <a:spcBef>
                <a:spcPts val="180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0"/>
        <p:cNvGrpSpPr/>
        <p:nvPr/>
      </p:nvGrpSpPr>
      <p:grpSpPr>
        <a:xfrm>
          <a:off x="0" y="0"/>
          <a:ext cx="0" cy="0"/>
          <a:chOff x="0" y="0"/>
          <a:chExt cx="0" cy="0"/>
        </a:xfrm>
      </p:grpSpPr>
      <p:sp>
        <p:nvSpPr>
          <p:cNvPr id="91" name="Google Shape;91;p15"/>
          <p:cNvSpPr txBox="1">
            <a:spLocks noGrp="1"/>
          </p:cNvSpPr>
          <p:nvPr>
            <p:ph type="title"/>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lvl1pPr lvl="0" algn="ctr" rtl="0">
              <a:lnSpc>
                <a:spcPct val="86363"/>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2" name="Google Shape;92;p1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chemeClr val="dk1"/>
              </a:buClr>
              <a:buSzPts val="2400"/>
              <a:buNone/>
              <a:defRPr sz="2400" b="1"/>
            </a:lvl1pPr>
            <a:lvl2pPr marL="914400" lvl="1" indent="-228600" algn="l" rtl="0">
              <a:spcBef>
                <a:spcPts val="1800"/>
              </a:spcBef>
              <a:spcAft>
                <a:spcPts val="0"/>
              </a:spcAft>
              <a:buClr>
                <a:schemeClr val="dk1"/>
              </a:buClr>
              <a:buSzPts val="2000"/>
              <a:buNone/>
              <a:defRPr sz="2000" b="1"/>
            </a:lvl2pPr>
            <a:lvl3pPr marL="1371600" lvl="2" indent="-228600" algn="l" rtl="0">
              <a:spcBef>
                <a:spcPts val="1800"/>
              </a:spcBef>
              <a:spcAft>
                <a:spcPts val="0"/>
              </a:spcAft>
              <a:buClr>
                <a:schemeClr val="dk1"/>
              </a:buClr>
              <a:buSzPts val="1800"/>
              <a:buNone/>
              <a:defRPr sz="1800" b="1"/>
            </a:lvl3pPr>
            <a:lvl4pPr marL="1828800" lvl="3" indent="-228600" algn="l" rtl="0">
              <a:spcBef>
                <a:spcPts val="1800"/>
              </a:spcBef>
              <a:spcAft>
                <a:spcPts val="0"/>
              </a:spcAft>
              <a:buClr>
                <a:schemeClr val="dk1"/>
              </a:buClr>
              <a:buSzPts val="1600"/>
              <a:buNone/>
              <a:defRPr sz="1600" b="1"/>
            </a:lvl4pPr>
            <a:lvl5pPr marL="2286000" lvl="4" indent="-228600" algn="l" rtl="0">
              <a:spcBef>
                <a:spcPts val="1800"/>
              </a:spcBef>
              <a:spcAft>
                <a:spcPts val="0"/>
              </a:spcAft>
              <a:buClr>
                <a:schemeClr val="dk1"/>
              </a:buClr>
              <a:buSzPts val="1600"/>
              <a:buNone/>
              <a:defRPr sz="1600" b="1"/>
            </a:lvl5pPr>
            <a:lvl6pPr marL="2743200" lvl="5" indent="-228600" algn="l" rtl="0">
              <a:spcBef>
                <a:spcPts val="180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93" name="Google Shape;93;p1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chemeClr val="dk1"/>
              </a:buClr>
              <a:buSzPts val="2400"/>
              <a:buChar char="•"/>
              <a:defRPr sz="2400"/>
            </a:lvl1pPr>
            <a:lvl2pPr marL="914400" lvl="1" indent="-355600" algn="l" rtl="0">
              <a:spcBef>
                <a:spcPts val="1800"/>
              </a:spcBef>
              <a:spcAft>
                <a:spcPts val="0"/>
              </a:spcAft>
              <a:buClr>
                <a:schemeClr val="dk1"/>
              </a:buClr>
              <a:buSzPts val="2000"/>
              <a:buChar char="–"/>
              <a:defRPr sz="2000"/>
            </a:lvl2pPr>
            <a:lvl3pPr marL="1371600" lvl="2" indent="-342900" algn="l" rtl="0">
              <a:spcBef>
                <a:spcPts val="1800"/>
              </a:spcBef>
              <a:spcAft>
                <a:spcPts val="0"/>
              </a:spcAft>
              <a:buClr>
                <a:schemeClr val="dk1"/>
              </a:buClr>
              <a:buSzPts val="1800"/>
              <a:buChar char="•"/>
              <a:defRPr sz="1800"/>
            </a:lvl3pPr>
            <a:lvl4pPr marL="1828800" lvl="3" indent="-330200" algn="l" rtl="0">
              <a:spcBef>
                <a:spcPts val="1800"/>
              </a:spcBef>
              <a:spcAft>
                <a:spcPts val="0"/>
              </a:spcAft>
              <a:buClr>
                <a:schemeClr val="dk1"/>
              </a:buClr>
              <a:buSzPts val="1600"/>
              <a:buChar char="–"/>
              <a:defRPr sz="1600"/>
            </a:lvl4pPr>
            <a:lvl5pPr marL="2286000" lvl="4" indent="-330200" algn="l" rtl="0">
              <a:spcBef>
                <a:spcPts val="1800"/>
              </a:spcBef>
              <a:spcAft>
                <a:spcPts val="0"/>
              </a:spcAft>
              <a:buClr>
                <a:schemeClr val="dk1"/>
              </a:buClr>
              <a:buSzPts val="1600"/>
              <a:buChar char="»"/>
              <a:defRPr sz="1600"/>
            </a:lvl5pPr>
            <a:lvl6pPr marL="2743200" lvl="5" indent="-330200" algn="l" rtl="0">
              <a:spcBef>
                <a:spcPts val="180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94" name="Google Shape;94;p15"/>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chemeClr val="dk1"/>
              </a:buClr>
              <a:buSzPts val="2400"/>
              <a:buNone/>
              <a:defRPr sz="2400" b="1"/>
            </a:lvl1pPr>
            <a:lvl2pPr marL="914400" lvl="1" indent="-228600" algn="l" rtl="0">
              <a:spcBef>
                <a:spcPts val="1800"/>
              </a:spcBef>
              <a:spcAft>
                <a:spcPts val="0"/>
              </a:spcAft>
              <a:buClr>
                <a:schemeClr val="dk1"/>
              </a:buClr>
              <a:buSzPts val="2000"/>
              <a:buNone/>
              <a:defRPr sz="2000" b="1"/>
            </a:lvl2pPr>
            <a:lvl3pPr marL="1371600" lvl="2" indent="-228600" algn="l" rtl="0">
              <a:spcBef>
                <a:spcPts val="1800"/>
              </a:spcBef>
              <a:spcAft>
                <a:spcPts val="0"/>
              </a:spcAft>
              <a:buClr>
                <a:schemeClr val="dk1"/>
              </a:buClr>
              <a:buSzPts val="1800"/>
              <a:buNone/>
              <a:defRPr sz="1800" b="1"/>
            </a:lvl3pPr>
            <a:lvl4pPr marL="1828800" lvl="3" indent="-228600" algn="l" rtl="0">
              <a:spcBef>
                <a:spcPts val="1800"/>
              </a:spcBef>
              <a:spcAft>
                <a:spcPts val="0"/>
              </a:spcAft>
              <a:buClr>
                <a:schemeClr val="dk1"/>
              </a:buClr>
              <a:buSzPts val="1600"/>
              <a:buNone/>
              <a:defRPr sz="1600" b="1"/>
            </a:lvl4pPr>
            <a:lvl5pPr marL="2286000" lvl="4" indent="-228600" algn="l" rtl="0">
              <a:spcBef>
                <a:spcPts val="1800"/>
              </a:spcBef>
              <a:spcAft>
                <a:spcPts val="0"/>
              </a:spcAft>
              <a:buClr>
                <a:schemeClr val="dk1"/>
              </a:buClr>
              <a:buSzPts val="1600"/>
              <a:buNone/>
              <a:defRPr sz="1600" b="1"/>
            </a:lvl5pPr>
            <a:lvl6pPr marL="2743200" lvl="5" indent="-228600" algn="l" rtl="0">
              <a:spcBef>
                <a:spcPts val="180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95" name="Google Shape;95;p15"/>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chemeClr val="dk1"/>
              </a:buClr>
              <a:buSzPts val="2400"/>
              <a:buChar char="•"/>
              <a:defRPr sz="2400"/>
            </a:lvl1pPr>
            <a:lvl2pPr marL="914400" lvl="1" indent="-355600" algn="l" rtl="0">
              <a:spcBef>
                <a:spcPts val="1800"/>
              </a:spcBef>
              <a:spcAft>
                <a:spcPts val="0"/>
              </a:spcAft>
              <a:buClr>
                <a:schemeClr val="dk1"/>
              </a:buClr>
              <a:buSzPts val="2000"/>
              <a:buChar char="–"/>
              <a:defRPr sz="2000"/>
            </a:lvl2pPr>
            <a:lvl3pPr marL="1371600" lvl="2" indent="-342900" algn="l" rtl="0">
              <a:spcBef>
                <a:spcPts val="1800"/>
              </a:spcBef>
              <a:spcAft>
                <a:spcPts val="0"/>
              </a:spcAft>
              <a:buClr>
                <a:schemeClr val="dk1"/>
              </a:buClr>
              <a:buSzPts val="1800"/>
              <a:buChar char="•"/>
              <a:defRPr sz="1800"/>
            </a:lvl3pPr>
            <a:lvl4pPr marL="1828800" lvl="3" indent="-330200" algn="l" rtl="0">
              <a:spcBef>
                <a:spcPts val="1800"/>
              </a:spcBef>
              <a:spcAft>
                <a:spcPts val="0"/>
              </a:spcAft>
              <a:buClr>
                <a:schemeClr val="dk1"/>
              </a:buClr>
              <a:buSzPts val="1600"/>
              <a:buChar char="–"/>
              <a:defRPr sz="1600"/>
            </a:lvl4pPr>
            <a:lvl5pPr marL="2286000" lvl="4" indent="-330200" algn="l" rtl="0">
              <a:spcBef>
                <a:spcPts val="1800"/>
              </a:spcBef>
              <a:spcAft>
                <a:spcPts val="0"/>
              </a:spcAft>
              <a:buClr>
                <a:schemeClr val="dk1"/>
              </a:buClr>
              <a:buSzPts val="1600"/>
              <a:buChar char="»"/>
              <a:defRPr sz="1600"/>
            </a:lvl5pPr>
            <a:lvl6pPr marL="2743200" lvl="5" indent="-330200" algn="l" rtl="0">
              <a:spcBef>
                <a:spcPts val="180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sp>
        <p:nvSpPr>
          <p:cNvPr id="97" name="Google Shape;97;p16"/>
          <p:cNvSpPr txBox="1">
            <a:spLocks noGrp="1"/>
          </p:cNvSpPr>
          <p:nvPr>
            <p:ph type="title"/>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lvl1pPr lvl="0" algn="ctr" rtl="0">
              <a:lnSpc>
                <a:spcPct val="316666"/>
              </a:lnSpc>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1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lnSpc>
                <a:spcPct val="285000"/>
              </a:lnSpc>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1" name="Google Shape;101;p18"/>
          <p:cNvSpPr txBox="1">
            <a:spLocks noGrp="1"/>
          </p:cNvSpPr>
          <p:nvPr>
            <p:ph type="body" idx="1"/>
          </p:nvPr>
        </p:nvSpPr>
        <p:spPr>
          <a:xfrm>
            <a:off x="3575050" y="273050"/>
            <a:ext cx="5111700" cy="5852700"/>
          </a:xfrm>
          <a:prstGeom prst="rect">
            <a:avLst/>
          </a:prstGeom>
          <a:noFill/>
          <a:ln>
            <a:noFill/>
          </a:ln>
        </p:spPr>
        <p:txBody>
          <a:bodyPr spcFirstLastPara="1" wrap="square" lIns="91425" tIns="45700" rIns="91425" bIns="45700" anchor="t" anchorCtr="0">
            <a:noAutofit/>
          </a:bodyPr>
          <a:lstStyle>
            <a:lvl1pPr marL="457200" lvl="0" indent="-431800" algn="l" rtl="0">
              <a:spcBef>
                <a:spcPts val="0"/>
              </a:spcBef>
              <a:spcAft>
                <a:spcPts val="0"/>
              </a:spcAft>
              <a:buClr>
                <a:schemeClr val="dk1"/>
              </a:buClr>
              <a:buSzPts val="3200"/>
              <a:buChar char="•"/>
              <a:defRPr sz="3200"/>
            </a:lvl1pPr>
            <a:lvl2pPr marL="914400" lvl="1" indent="-406400" algn="l" rtl="0">
              <a:spcBef>
                <a:spcPts val="1800"/>
              </a:spcBef>
              <a:spcAft>
                <a:spcPts val="0"/>
              </a:spcAft>
              <a:buClr>
                <a:schemeClr val="dk1"/>
              </a:buClr>
              <a:buSzPts val="2800"/>
              <a:buChar char="–"/>
              <a:defRPr sz="2800"/>
            </a:lvl2pPr>
            <a:lvl3pPr marL="1371600" lvl="2" indent="-381000" algn="l" rtl="0">
              <a:spcBef>
                <a:spcPts val="1800"/>
              </a:spcBef>
              <a:spcAft>
                <a:spcPts val="0"/>
              </a:spcAft>
              <a:buClr>
                <a:schemeClr val="dk1"/>
              </a:buClr>
              <a:buSzPts val="2400"/>
              <a:buChar char="•"/>
              <a:defRPr sz="2400"/>
            </a:lvl3pPr>
            <a:lvl4pPr marL="1828800" lvl="3" indent="-355600" algn="l" rtl="0">
              <a:spcBef>
                <a:spcPts val="1800"/>
              </a:spcBef>
              <a:spcAft>
                <a:spcPts val="0"/>
              </a:spcAft>
              <a:buClr>
                <a:schemeClr val="dk1"/>
              </a:buClr>
              <a:buSzPts val="2000"/>
              <a:buChar char="–"/>
              <a:defRPr sz="2000"/>
            </a:lvl4pPr>
            <a:lvl5pPr marL="2286000" lvl="4" indent="-355600" algn="l" rtl="0">
              <a:spcBef>
                <a:spcPts val="1800"/>
              </a:spcBef>
              <a:spcAft>
                <a:spcPts val="0"/>
              </a:spcAft>
              <a:buClr>
                <a:schemeClr val="dk1"/>
              </a:buClr>
              <a:buSzPts val="2000"/>
              <a:buChar char="»"/>
              <a:defRPr sz="2000"/>
            </a:lvl5pPr>
            <a:lvl6pPr marL="2743200" lvl="5" indent="-355600" algn="l" rtl="0">
              <a:spcBef>
                <a:spcPts val="18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02" name="Google Shape;102;p18"/>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chemeClr val="dk1"/>
              </a:buClr>
              <a:buSzPts val="1400"/>
              <a:buNone/>
              <a:defRPr sz="1400"/>
            </a:lvl1pPr>
            <a:lvl2pPr marL="914400" lvl="1" indent="-228600" algn="l" rtl="0">
              <a:spcBef>
                <a:spcPts val="1800"/>
              </a:spcBef>
              <a:spcAft>
                <a:spcPts val="0"/>
              </a:spcAft>
              <a:buClr>
                <a:schemeClr val="dk1"/>
              </a:buClr>
              <a:buSzPts val="1200"/>
              <a:buNone/>
              <a:defRPr sz="1200"/>
            </a:lvl2pPr>
            <a:lvl3pPr marL="1371600" lvl="2" indent="-228600" algn="l" rtl="0">
              <a:spcBef>
                <a:spcPts val="1800"/>
              </a:spcBef>
              <a:spcAft>
                <a:spcPts val="0"/>
              </a:spcAft>
              <a:buClr>
                <a:schemeClr val="dk1"/>
              </a:buClr>
              <a:buSzPts val="1000"/>
              <a:buNone/>
              <a:defRPr sz="1000"/>
            </a:lvl3pPr>
            <a:lvl4pPr marL="1828800" lvl="3" indent="-228600" algn="l" rtl="0">
              <a:spcBef>
                <a:spcPts val="1800"/>
              </a:spcBef>
              <a:spcAft>
                <a:spcPts val="0"/>
              </a:spcAft>
              <a:buClr>
                <a:schemeClr val="dk1"/>
              </a:buClr>
              <a:buSzPts val="900"/>
              <a:buNone/>
              <a:defRPr sz="900"/>
            </a:lvl4pPr>
            <a:lvl5pPr marL="2286000" lvl="4" indent="-228600" algn="l" rtl="0">
              <a:spcBef>
                <a:spcPts val="1800"/>
              </a:spcBef>
              <a:spcAft>
                <a:spcPts val="0"/>
              </a:spcAft>
              <a:buClr>
                <a:schemeClr val="dk1"/>
              </a:buClr>
              <a:buSzPts val="900"/>
              <a:buNone/>
              <a:defRPr sz="900"/>
            </a:lvl5pPr>
            <a:lvl6pPr marL="2743200" lvl="5" indent="-228600" algn="l" rtl="0">
              <a:spcBef>
                <a:spcPts val="180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lnSpc>
                <a:spcPct val="285000"/>
              </a:lnSpc>
              <a:spcBef>
                <a:spcPts val="0"/>
              </a:spcBef>
              <a:spcAft>
                <a:spcPts val="0"/>
              </a:spcAft>
              <a:buSzPts val="1400"/>
              <a:buNone/>
              <a:defRPr sz="2000" b="1"/>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5" name="Google Shape;105;p19"/>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18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1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18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chemeClr val="dk1"/>
              </a:buClr>
              <a:buSzPts val="1400"/>
              <a:buNone/>
              <a:defRPr sz="1400"/>
            </a:lvl1pPr>
            <a:lvl2pPr marL="914400" lvl="1" indent="-228600" algn="l" rtl="0">
              <a:spcBef>
                <a:spcPts val="1800"/>
              </a:spcBef>
              <a:spcAft>
                <a:spcPts val="0"/>
              </a:spcAft>
              <a:buClr>
                <a:schemeClr val="dk1"/>
              </a:buClr>
              <a:buSzPts val="1200"/>
              <a:buNone/>
              <a:defRPr sz="1200"/>
            </a:lvl2pPr>
            <a:lvl3pPr marL="1371600" lvl="2" indent="-228600" algn="l" rtl="0">
              <a:spcBef>
                <a:spcPts val="1800"/>
              </a:spcBef>
              <a:spcAft>
                <a:spcPts val="0"/>
              </a:spcAft>
              <a:buClr>
                <a:schemeClr val="dk1"/>
              </a:buClr>
              <a:buSzPts val="1000"/>
              <a:buNone/>
              <a:defRPr sz="1000"/>
            </a:lvl3pPr>
            <a:lvl4pPr marL="1828800" lvl="3" indent="-228600" algn="l" rtl="0">
              <a:spcBef>
                <a:spcPts val="1800"/>
              </a:spcBef>
              <a:spcAft>
                <a:spcPts val="0"/>
              </a:spcAft>
              <a:buClr>
                <a:schemeClr val="dk1"/>
              </a:buClr>
              <a:buSzPts val="900"/>
              <a:buNone/>
              <a:defRPr sz="900"/>
            </a:lvl4pPr>
            <a:lvl5pPr marL="2286000" lvl="4" indent="-228600" algn="l" rtl="0">
              <a:spcBef>
                <a:spcPts val="1800"/>
              </a:spcBef>
              <a:spcAft>
                <a:spcPts val="0"/>
              </a:spcAft>
              <a:buClr>
                <a:schemeClr val="dk1"/>
              </a:buClr>
              <a:buSzPts val="900"/>
              <a:buNone/>
              <a:defRPr sz="900"/>
            </a:lvl5pPr>
            <a:lvl6pPr marL="2743200" lvl="5" indent="-228600" algn="l" rtl="0">
              <a:spcBef>
                <a:spcPts val="180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lvl1pPr marR="0" lvl="0" algn="ctr" rtl="0">
              <a:lnSpc>
                <a:spcPct val="86363"/>
              </a:lnSpc>
              <a:spcBef>
                <a:spcPts val="0"/>
              </a:spcBef>
              <a:spcAft>
                <a:spcPts val="0"/>
              </a:spcAft>
              <a:buSzPts val="1400"/>
              <a:buNone/>
              <a:defRPr sz="6600" b="1" i="0" u="none" strike="noStrike" cap="none">
                <a:solidFill>
                  <a:srgbClr val="005CB8"/>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 name="Google Shape;76;p10"/>
          <p:cNvSpPr txBox="1">
            <a:spLocks noGrp="1"/>
          </p:cNvSpPr>
          <p:nvPr>
            <p:ph type="body" idx="1"/>
          </p:nvPr>
        </p:nvSpPr>
        <p:spPr>
          <a:xfrm>
            <a:off x="228600" y="2055038"/>
            <a:ext cx="8229600" cy="4526100"/>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3pPr>
            <a:lvl4pPr marL="1828800" marR="0" lvl="3"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4pPr>
            <a:lvl5pPr marL="2286000" marR="0" lvl="4" indent="-406400" algn="l" rtl="0">
              <a:spcBef>
                <a:spcPts val="18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5pPr>
            <a:lvl6pPr marL="2743200" marR="0" lvl="5" indent="-355600" algn="l" rtl="0">
              <a:spcBef>
                <a:spcPts val="18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menfi3@gmail.com"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hyperlink" Target="https://econedlink.org/membership/"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econedlink.org/professional-development/professional-development-upcoming/?view-by=dayGridMonth&amp;currentStart=2020-Mar-1&amp;activeStart=2020-Mar-1&amp;activeEnd=2020-Apr-11"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1.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3.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12.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6.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50.png"/><Relationship Id="rId4" Type="http://schemas.openxmlformats.org/officeDocument/2006/relationships/image" Target="../media/image56.png"/></Relationships>
</file>

<file path=ppt/slides/_rels/slide49.xml.rels><?xml version="1.0" encoding="UTF-8" standalone="yes"?>
<Relationships xmlns="http://schemas.openxmlformats.org/package/2006/relationships"><Relationship Id="rId3" Type="http://schemas.openxmlformats.org/officeDocument/2006/relationships/hyperlink" Target="https://www.councilforeconed.org/resources/local-affiliates/"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1.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51.xml.rels><?xml version="1.0" encoding="UTF-8" standalone="yes"?>
<Relationships xmlns="http://schemas.openxmlformats.org/package/2006/relationships"><Relationship Id="rId3" Type="http://schemas.openxmlformats.org/officeDocument/2006/relationships/hyperlink" Target="https://www.councilforeconed.org/events/conference" TargetMode="External"/><Relationship Id="rId2" Type="http://schemas.openxmlformats.org/officeDocument/2006/relationships/hyperlink" Target="https://councilforeconed.regfox.com/59th-financial-literacy-and-economic-education-conference" TargetMode="External"/><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hyperlink" Target="mailto:amenfi3@gmail.com"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www.nysed.gov/common/nysed/files/programs/curriculum-instruction/ss-framework-9-12.pdf"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councilforeconed.org/wp-content/uploads/2012/03/voluntary-national-content-standards-2010.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4"/>
          <p:cNvSpPr txBox="1">
            <a:spLocks noGrp="1"/>
          </p:cNvSpPr>
          <p:nvPr>
            <p:ph type="ctrTitle"/>
          </p:nvPr>
        </p:nvSpPr>
        <p:spPr>
          <a:xfrm>
            <a:off x="685800" y="1066800"/>
            <a:ext cx="7772400" cy="3429300"/>
          </a:xfrm>
          <a:prstGeom prst="rect">
            <a:avLst/>
          </a:prstGeom>
          <a:noFill/>
          <a:ln>
            <a:noFill/>
          </a:ln>
        </p:spPr>
        <p:txBody>
          <a:bodyPr spcFirstLastPara="1" wrap="square" lIns="91425" tIns="45700" rIns="91425" bIns="45700" anchor="ctr" anchorCtr="0">
            <a:noAutofit/>
          </a:bodyPr>
          <a:lstStyle/>
          <a:p>
            <a:pPr marL="0" lvl="0" indent="0" algn="ctr" rtl="0">
              <a:lnSpc>
                <a:spcPct val="105555"/>
              </a:lnSpc>
              <a:spcBef>
                <a:spcPts val="0"/>
              </a:spcBef>
              <a:spcAft>
                <a:spcPts val="0"/>
              </a:spcAft>
              <a:buNone/>
            </a:pPr>
            <a:br>
              <a:rPr lang="en-US" sz="5400"/>
            </a:br>
            <a:br>
              <a:rPr lang="en-US" sz="5400"/>
            </a:br>
            <a:r>
              <a:rPr lang="en-US" sz="5400"/>
              <a:t>Making Presidential Elections Fun</a:t>
            </a:r>
            <a:endParaRPr sz="5400"/>
          </a:p>
          <a:p>
            <a:pPr marL="0" lvl="0" indent="0" algn="ctr" rtl="0">
              <a:lnSpc>
                <a:spcPct val="105555"/>
              </a:lnSpc>
              <a:spcBef>
                <a:spcPts val="0"/>
              </a:spcBef>
              <a:spcAft>
                <a:spcPts val="0"/>
              </a:spcAft>
              <a:buNone/>
            </a:pPr>
            <a:br>
              <a:rPr lang="en-US" sz="3959"/>
            </a:br>
            <a:r>
              <a:rPr lang="en-US" sz="1979" i="1">
                <a:solidFill>
                  <a:schemeClr val="dk1"/>
                </a:solidFill>
                <a:latin typeface="Calibri"/>
                <a:ea typeface="Calibri"/>
                <a:cs typeface="Calibri"/>
                <a:sym typeface="Calibri"/>
              </a:rPr>
              <a:t>Presented by Andrew Menfi</a:t>
            </a:r>
            <a:br>
              <a:rPr lang="en-US" sz="1440"/>
            </a:br>
            <a:r>
              <a:rPr lang="en-US" sz="1979">
                <a:solidFill>
                  <a:schemeClr val="dk1"/>
                </a:solidFill>
              </a:rPr>
              <a:t>October 13th, 2020</a:t>
            </a:r>
            <a:br>
              <a:rPr lang="en-US" sz="1440">
                <a:solidFill>
                  <a:schemeClr val="dk1"/>
                </a:solidFill>
                <a:latin typeface="Calibri"/>
                <a:ea typeface="Calibri"/>
                <a:cs typeface="Calibri"/>
                <a:sym typeface="Calibri"/>
              </a:rPr>
            </a:br>
            <a:r>
              <a:rPr lang="en-US" sz="1979" u="sng">
                <a:solidFill>
                  <a:schemeClr val="hlink"/>
                </a:solidFill>
                <a:hlinkClick r:id="rId3"/>
              </a:rPr>
              <a:t>amenfi3@gmail.com</a:t>
            </a:r>
            <a:r>
              <a:rPr lang="en-US" sz="1979">
                <a:solidFill>
                  <a:schemeClr val="dk1"/>
                </a:solidFill>
              </a:rPr>
              <a:t> </a:t>
            </a:r>
            <a:endParaRPr sz="1979">
              <a:solidFill>
                <a:schemeClr val="dk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2"/>
          <p:cNvSpPr txBox="1"/>
          <p:nvPr/>
        </p:nvSpPr>
        <p:spPr>
          <a:xfrm>
            <a:off x="123750" y="1016375"/>
            <a:ext cx="8896500" cy="2085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000" b="1" dirty="0">
                <a:solidFill>
                  <a:schemeClr val="accent3">
                    <a:lumMod val="75000"/>
                  </a:schemeClr>
                </a:solidFill>
              </a:rPr>
              <a:t>How many people voted for </a:t>
            </a:r>
            <a:endParaRPr sz="4000" b="1" dirty="0">
              <a:solidFill>
                <a:schemeClr val="accent3">
                  <a:lumMod val="75000"/>
                </a:schemeClr>
              </a:solidFill>
            </a:endParaRPr>
          </a:p>
          <a:p>
            <a:pPr marL="0" lvl="0" indent="0" algn="ctr" rtl="0">
              <a:spcBef>
                <a:spcPts val="0"/>
              </a:spcBef>
              <a:spcAft>
                <a:spcPts val="0"/>
              </a:spcAft>
              <a:buNone/>
            </a:pPr>
            <a:r>
              <a:rPr lang="en-US" sz="4000" b="1" dirty="0">
                <a:solidFill>
                  <a:schemeClr val="accent3">
                    <a:lumMod val="75000"/>
                  </a:schemeClr>
                </a:solidFill>
              </a:rPr>
              <a:t>Donald Trump/Hillary Clinton?</a:t>
            </a:r>
            <a:endParaRPr sz="1800" dirty="0">
              <a:solidFill>
                <a:schemeClr val="accent3">
                  <a:lumMod val="75000"/>
                </a:schemeClr>
              </a:solidFill>
              <a:latin typeface="Merriweather"/>
              <a:ea typeface="Merriweather"/>
              <a:cs typeface="Merriweather"/>
              <a:sym typeface="Merriweather"/>
            </a:endParaRPr>
          </a:p>
        </p:txBody>
      </p:sp>
      <p:pic>
        <p:nvPicPr>
          <p:cNvPr id="187" name="Google Shape;187;p32"/>
          <p:cNvPicPr preferRelativeResize="0"/>
          <p:nvPr/>
        </p:nvPicPr>
        <p:blipFill>
          <a:blip r:embed="rId3">
            <a:alphaModFix/>
          </a:blip>
          <a:stretch>
            <a:fillRect/>
          </a:stretch>
        </p:blipFill>
        <p:spPr>
          <a:xfrm>
            <a:off x="1240400" y="2332038"/>
            <a:ext cx="2173850" cy="2993526"/>
          </a:xfrm>
          <a:prstGeom prst="rect">
            <a:avLst/>
          </a:prstGeom>
          <a:noFill/>
          <a:ln>
            <a:noFill/>
          </a:ln>
        </p:spPr>
      </p:pic>
      <p:pic>
        <p:nvPicPr>
          <p:cNvPr id="188" name="Google Shape;188;p32"/>
          <p:cNvPicPr preferRelativeResize="0"/>
          <p:nvPr/>
        </p:nvPicPr>
        <p:blipFill>
          <a:blip r:embed="rId4">
            <a:alphaModFix/>
          </a:blip>
          <a:stretch>
            <a:fillRect/>
          </a:stretch>
        </p:blipFill>
        <p:spPr>
          <a:xfrm>
            <a:off x="5662700" y="2332063"/>
            <a:ext cx="2173850" cy="2993508"/>
          </a:xfrm>
          <a:prstGeom prst="rect">
            <a:avLst/>
          </a:prstGeom>
          <a:noFill/>
          <a:ln>
            <a:noFill/>
          </a:ln>
        </p:spPr>
      </p:pic>
      <p:sp>
        <p:nvSpPr>
          <p:cNvPr id="189" name="Google Shape;189;p32"/>
          <p:cNvSpPr txBox="1"/>
          <p:nvPr/>
        </p:nvSpPr>
        <p:spPr>
          <a:xfrm>
            <a:off x="5021925" y="5472725"/>
            <a:ext cx="3455400" cy="948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FF0000"/>
                </a:solidFill>
              </a:rPr>
              <a:t>65,853,516</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3"/>
          <p:cNvPicPr preferRelativeResize="0"/>
          <p:nvPr/>
        </p:nvPicPr>
        <p:blipFill>
          <a:blip r:embed="rId3">
            <a:alphaModFix/>
          </a:blip>
          <a:stretch>
            <a:fillRect/>
          </a:stretch>
        </p:blipFill>
        <p:spPr>
          <a:xfrm>
            <a:off x="3485075" y="2634663"/>
            <a:ext cx="2173850" cy="2993508"/>
          </a:xfrm>
          <a:prstGeom prst="rect">
            <a:avLst/>
          </a:prstGeom>
          <a:noFill/>
          <a:ln>
            <a:noFill/>
          </a:ln>
        </p:spPr>
      </p:pic>
      <p:sp>
        <p:nvSpPr>
          <p:cNvPr id="196" name="Google Shape;196;p33"/>
          <p:cNvSpPr txBox="1"/>
          <p:nvPr/>
        </p:nvSpPr>
        <p:spPr>
          <a:xfrm>
            <a:off x="705838" y="1084950"/>
            <a:ext cx="8028600" cy="2085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800" b="1" dirty="0">
                <a:solidFill>
                  <a:schemeClr val="accent3">
                    <a:lumMod val="75000"/>
                  </a:schemeClr>
                </a:solidFill>
              </a:rPr>
              <a:t>Why is Trump President? When Clinton Received...</a:t>
            </a:r>
            <a:endParaRPr sz="2600" dirty="0">
              <a:solidFill>
                <a:schemeClr val="accent3">
                  <a:lumMod val="75000"/>
                </a:schemeClr>
              </a:solidFill>
              <a:latin typeface="Merriweather"/>
              <a:ea typeface="Merriweather"/>
              <a:cs typeface="Merriweather"/>
              <a:sym typeface="Merriweather"/>
            </a:endParaRPr>
          </a:p>
        </p:txBody>
      </p:sp>
      <p:sp>
        <p:nvSpPr>
          <p:cNvPr id="197" name="Google Shape;197;p33"/>
          <p:cNvSpPr txBox="1"/>
          <p:nvPr/>
        </p:nvSpPr>
        <p:spPr>
          <a:xfrm>
            <a:off x="667800" y="5628175"/>
            <a:ext cx="7808400" cy="97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FF0000"/>
                </a:solidFill>
              </a:rPr>
              <a:t>2,868,691 More Votes </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4"/>
          <p:cNvSpPr txBox="1">
            <a:spLocks noGrp="1"/>
          </p:cNvSpPr>
          <p:nvPr>
            <p:ph type="body" idx="1"/>
          </p:nvPr>
        </p:nvSpPr>
        <p:spPr>
          <a:xfrm>
            <a:off x="167550" y="1098575"/>
            <a:ext cx="8808900" cy="3121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3"/>
              </a:buClr>
              <a:buFont typeface="Noto Sans Symbols"/>
              <a:buNone/>
            </a:pPr>
            <a:r>
              <a:rPr lang="en-US" sz="4800" b="1" i="0" u="none" strike="noStrike" cap="none" dirty="0">
                <a:solidFill>
                  <a:schemeClr val="dk1"/>
                </a:solidFill>
                <a:latin typeface="Arial"/>
                <a:ea typeface="Arial"/>
                <a:cs typeface="Arial"/>
                <a:sym typeface="Arial"/>
              </a:rPr>
              <a:t>Electoral College: </a:t>
            </a:r>
            <a:endParaRPr sz="4800" dirty="0"/>
          </a:p>
          <a:p>
            <a:pPr marL="0" marR="0" lvl="0" indent="0" algn="ctr" rtl="0">
              <a:lnSpc>
                <a:spcPct val="100000"/>
              </a:lnSpc>
              <a:spcBef>
                <a:spcPts val="0"/>
              </a:spcBef>
              <a:spcAft>
                <a:spcPts val="0"/>
              </a:spcAft>
              <a:buClr>
                <a:schemeClr val="accent3"/>
              </a:buClr>
              <a:buFont typeface="Noto Sans Symbols"/>
              <a:buNone/>
            </a:pPr>
            <a:r>
              <a:rPr lang="en-US" sz="4400" b="0" i="0" u="none" strike="noStrike" cap="none" dirty="0">
                <a:solidFill>
                  <a:schemeClr val="dk1"/>
                </a:solidFill>
                <a:latin typeface="Arial"/>
                <a:ea typeface="Arial"/>
                <a:cs typeface="Arial"/>
                <a:sym typeface="Arial"/>
              </a:rPr>
              <a:t>The system by which we elect the President</a:t>
            </a:r>
            <a:endParaRPr sz="4400" dirty="0"/>
          </a:p>
        </p:txBody>
      </p:sp>
      <p:pic>
        <p:nvPicPr>
          <p:cNvPr id="204" name="Google Shape;204;p34"/>
          <p:cNvPicPr preferRelativeResize="0"/>
          <p:nvPr/>
        </p:nvPicPr>
        <p:blipFill rotWithShape="1">
          <a:blip r:embed="rId3">
            <a:alphaModFix/>
          </a:blip>
          <a:srcRect/>
          <a:stretch/>
        </p:blipFill>
        <p:spPr>
          <a:xfrm>
            <a:off x="2884500" y="3977924"/>
            <a:ext cx="3375003" cy="25043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5"/>
          <p:cNvSpPr txBox="1">
            <a:spLocks noGrp="1"/>
          </p:cNvSpPr>
          <p:nvPr>
            <p:ph type="body" idx="1"/>
          </p:nvPr>
        </p:nvSpPr>
        <p:spPr>
          <a:xfrm>
            <a:off x="5577425" y="6155700"/>
            <a:ext cx="3429000" cy="533400"/>
          </a:xfrm>
          <a:prstGeom prst="rect">
            <a:avLst/>
          </a:prstGeom>
          <a:noFill/>
          <a:ln>
            <a:noFill/>
          </a:ln>
        </p:spPr>
        <p:txBody>
          <a:bodyPr spcFirstLastPara="1" wrap="square" lIns="91425" tIns="45700" rIns="91425" bIns="45700" anchor="t" anchorCtr="0">
            <a:noAutofit/>
          </a:bodyPr>
          <a:lstStyle/>
          <a:p>
            <a:pPr marL="274320" marR="0" lvl="0" indent="-274320" algn="l" rtl="0">
              <a:lnSpc>
                <a:spcPct val="100000"/>
              </a:lnSpc>
              <a:spcBef>
                <a:spcPts val="0"/>
              </a:spcBef>
              <a:spcAft>
                <a:spcPts val="0"/>
              </a:spcAft>
              <a:buClr>
                <a:schemeClr val="accent3"/>
              </a:buClr>
              <a:buSzPts val="2289"/>
              <a:buFont typeface="Noto Sans Symbols"/>
              <a:buChar char="●"/>
            </a:pPr>
            <a:r>
              <a:rPr lang="en-US" sz="2405" b="1" i="0" u="none" strike="noStrike" cap="none">
                <a:solidFill>
                  <a:schemeClr val="dk1"/>
                </a:solidFill>
                <a:latin typeface="Arial"/>
                <a:ea typeface="Arial"/>
                <a:cs typeface="Arial"/>
                <a:sym typeface="Arial"/>
              </a:rPr>
              <a:t>538 Electoral Votes</a:t>
            </a:r>
            <a:endParaRPr/>
          </a:p>
        </p:txBody>
      </p:sp>
      <p:pic>
        <p:nvPicPr>
          <p:cNvPr id="211" name="Google Shape;211;p35"/>
          <p:cNvPicPr preferRelativeResize="0"/>
          <p:nvPr/>
        </p:nvPicPr>
        <p:blipFill>
          <a:blip r:embed="rId3">
            <a:alphaModFix/>
          </a:blip>
          <a:stretch>
            <a:fillRect/>
          </a:stretch>
        </p:blipFill>
        <p:spPr>
          <a:xfrm>
            <a:off x="460525" y="1104762"/>
            <a:ext cx="8839200" cy="514146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36"/>
          <p:cNvPicPr preferRelativeResize="0"/>
          <p:nvPr/>
        </p:nvPicPr>
        <p:blipFill>
          <a:blip r:embed="rId3">
            <a:alphaModFix/>
          </a:blip>
          <a:stretch>
            <a:fillRect/>
          </a:stretch>
        </p:blipFill>
        <p:spPr>
          <a:xfrm>
            <a:off x="674564" y="1148913"/>
            <a:ext cx="7794876" cy="4560175"/>
          </a:xfrm>
          <a:prstGeom prst="rect">
            <a:avLst/>
          </a:prstGeom>
          <a:noFill/>
          <a:ln>
            <a:noFill/>
          </a:ln>
        </p:spPr>
      </p:pic>
      <p:sp>
        <p:nvSpPr>
          <p:cNvPr id="218" name="Google Shape;218;p36"/>
          <p:cNvSpPr txBox="1">
            <a:spLocks noGrp="1"/>
          </p:cNvSpPr>
          <p:nvPr>
            <p:ph type="body" idx="1"/>
          </p:nvPr>
        </p:nvSpPr>
        <p:spPr>
          <a:xfrm>
            <a:off x="4691125" y="5529000"/>
            <a:ext cx="3623700" cy="914400"/>
          </a:xfrm>
          <a:prstGeom prst="rect">
            <a:avLst/>
          </a:prstGeom>
          <a:noFill/>
          <a:ln>
            <a:noFill/>
          </a:ln>
        </p:spPr>
        <p:txBody>
          <a:bodyPr spcFirstLastPara="1" wrap="square" lIns="91425" tIns="45700" rIns="91425" bIns="45700" anchor="t" anchorCtr="0">
            <a:noAutofit/>
          </a:bodyPr>
          <a:lstStyle/>
          <a:p>
            <a:pPr marL="274320" marR="0" lvl="0" indent="-274320" algn="l" rtl="0">
              <a:lnSpc>
                <a:spcPct val="90000"/>
              </a:lnSpc>
              <a:spcBef>
                <a:spcPts val="0"/>
              </a:spcBef>
              <a:spcAft>
                <a:spcPts val="0"/>
              </a:spcAft>
              <a:buClr>
                <a:schemeClr val="accent3"/>
              </a:buClr>
              <a:buFont typeface="Noto Sans Symbols"/>
              <a:buNone/>
            </a:pPr>
            <a:r>
              <a:rPr lang="en-US" sz="2500" b="1">
                <a:solidFill>
                  <a:srgbClr val="0B5394"/>
                </a:solidFill>
              </a:rPr>
              <a:t>Clinton</a:t>
            </a:r>
            <a:r>
              <a:rPr lang="en-US" sz="2500" b="1" i="0" u="none" strike="noStrike" cap="none">
                <a:solidFill>
                  <a:srgbClr val="0B5394"/>
                </a:solidFill>
                <a:latin typeface="Merriweather"/>
                <a:ea typeface="Merriweather"/>
                <a:cs typeface="Merriweather"/>
                <a:sym typeface="Merriweather"/>
              </a:rPr>
              <a:t>= </a:t>
            </a:r>
            <a:r>
              <a:rPr lang="en-US" sz="2500" b="1">
                <a:solidFill>
                  <a:srgbClr val="0B5394"/>
                </a:solidFill>
              </a:rPr>
              <a:t>232</a:t>
            </a:r>
            <a:r>
              <a:rPr lang="en-US" sz="2500" b="1" i="0" u="none" strike="noStrike" cap="none">
                <a:solidFill>
                  <a:srgbClr val="0B5394"/>
                </a:solidFill>
                <a:latin typeface="Merriweather"/>
                <a:ea typeface="Merriweather"/>
                <a:cs typeface="Merriweather"/>
                <a:sym typeface="Merriweather"/>
              </a:rPr>
              <a:t> votes</a:t>
            </a:r>
            <a:endParaRPr sz="2500"/>
          </a:p>
          <a:p>
            <a:pPr marL="274320" marR="0" lvl="0" indent="-274320" algn="l" rtl="0">
              <a:lnSpc>
                <a:spcPct val="90000"/>
              </a:lnSpc>
              <a:spcBef>
                <a:spcPts val="520"/>
              </a:spcBef>
              <a:spcAft>
                <a:spcPts val="0"/>
              </a:spcAft>
              <a:buClr>
                <a:schemeClr val="accent3"/>
              </a:buClr>
              <a:buFont typeface="Noto Sans Symbols"/>
              <a:buNone/>
            </a:pPr>
            <a:r>
              <a:rPr lang="en-US" sz="2500" b="1">
                <a:solidFill>
                  <a:srgbClr val="FF0000"/>
                </a:solidFill>
              </a:rPr>
              <a:t>Trump</a:t>
            </a:r>
            <a:r>
              <a:rPr lang="en-US" sz="2500" b="1" i="0" u="none" strike="noStrike" cap="none">
                <a:solidFill>
                  <a:srgbClr val="FF0000"/>
                </a:solidFill>
                <a:latin typeface="Merriweather"/>
                <a:ea typeface="Merriweather"/>
                <a:cs typeface="Merriweather"/>
                <a:sym typeface="Merriweather"/>
              </a:rPr>
              <a:t> = </a:t>
            </a:r>
            <a:r>
              <a:rPr lang="en-US" sz="2500" b="1">
                <a:solidFill>
                  <a:srgbClr val="FF0000"/>
                </a:solidFill>
              </a:rPr>
              <a:t>306 </a:t>
            </a:r>
            <a:r>
              <a:rPr lang="en-US" sz="2500" b="1" i="0" u="none" strike="noStrike" cap="none">
                <a:solidFill>
                  <a:srgbClr val="FF0000"/>
                </a:solidFill>
                <a:latin typeface="Merriweather"/>
                <a:ea typeface="Merriweather"/>
                <a:cs typeface="Merriweather"/>
                <a:sym typeface="Merriweather"/>
              </a:rPr>
              <a:t>votes</a:t>
            </a:r>
            <a:endParaRPr sz="25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7" descr="C:\Users\Andrew\Downloads\graph (4).jpg"/>
          <p:cNvPicPr preferRelativeResize="0"/>
          <p:nvPr/>
        </p:nvPicPr>
        <p:blipFill rotWithShape="1">
          <a:blip r:embed="rId3">
            <a:alphaModFix/>
          </a:blip>
          <a:srcRect/>
          <a:stretch/>
        </p:blipFill>
        <p:spPr>
          <a:xfrm>
            <a:off x="0" y="0"/>
            <a:ext cx="9144000" cy="6853257"/>
          </a:xfrm>
          <a:prstGeom prst="rect">
            <a:avLst/>
          </a:prstGeom>
          <a:noFill/>
          <a:ln>
            <a:noFill/>
          </a:ln>
        </p:spPr>
      </p:pic>
      <p:sp>
        <p:nvSpPr>
          <p:cNvPr id="225" name="Google Shape;225;p37"/>
          <p:cNvSpPr txBox="1"/>
          <p:nvPr/>
        </p:nvSpPr>
        <p:spPr>
          <a:xfrm>
            <a:off x="6472625" y="4478699"/>
            <a:ext cx="2534700" cy="22704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2400" b="1" i="0" u="none" strike="noStrike" cap="none">
                <a:solidFill>
                  <a:schemeClr val="dk1"/>
                </a:solidFill>
                <a:latin typeface="Arial"/>
                <a:ea typeface="Arial"/>
                <a:cs typeface="Arial"/>
                <a:sym typeface="Arial"/>
              </a:rPr>
              <a:t>With 78% of the popular vote, </a:t>
            </a:r>
            <a:r>
              <a:rPr lang="en-US" sz="2400" b="1">
                <a:solidFill>
                  <a:schemeClr val="dk1"/>
                </a:solidFill>
              </a:rPr>
              <a:t>Clinton </a:t>
            </a:r>
            <a:r>
              <a:rPr lang="en-US" sz="2400" b="1" i="0" u="none" strike="noStrike" cap="none">
                <a:solidFill>
                  <a:schemeClr val="dk1"/>
                </a:solidFill>
                <a:latin typeface="Arial"/>
                <a:ea typeface="Arial"/>
                <a:cs typeface="Arial"/>
                <a:sym typeface="Arial"/>
              </a:rPr>
              <a:t>wins all </a:t>
            </a:r>
            <a:r>
              <a:rPr lang="en-US" sz="2400" b="1">
                <a:solidFill>
                  <a:schemeClr val="dk1"/>
                </a:solidFill>
              </a:rPr>
              <a:t>29</a:t>
            </a:r>
            <a:r>
              <a:rPr lang="en-US" sz="2400" b="1" i="0" u="none" strike="noStrike" cap="none">
                <a:solidFill>
                  <a:schemeClr val="dk1"/>
                </a:solidFill>
                <a:latin typeface="Arial"/>
                <a:ea typeface="Arial"/>
                <a:cs typeface="Arial"/>
                <a:sym typeface="Arial"/>
              </a:rPr>
              <a:t> of New York State’s electoral votes</a:t>
            </a:r>
            <a:endParaRPr/>
          </a:p>
        </p:txBody>
      </p:sp>
      <p:sp>
        <p:nvSpPr>
          <p:cNvPr id="226" name="Google Shape;226;p37"/>
          <p:cNvSpPr txBox="1"/>
          <p:nvPr/>
        </p:nvSpPr>
        <p:spPr>
          <a:xfrm>
            <a:off x="6335825" y="864750"/>
            <a:ext cx="2808300" cy="1530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Merriweather"/>
              <a:buNone/>
            </a:pPr>
            <a:r>
              <a:rPr lang="en-US" sz="2800" b="0" i="0" u="none" strike="noStrike" cap="none">
                <a:solidFill>
                  <a:schemeClr val="dk1"/>
                </a:solidFill>
                <a:latin typeface="Merriweather"/>
                <a:ea typeface="Merriweather"/>
                <a:cs typeface="Merriweather"/>
                <a:sym typeface="Merriweather"/>
              </a:rPr>
              <a:t>New York has </a:t>
            </a:r>
            <a:r>
              <a:rPr lang="en-US" sz="2800">
                <a:solidFill>
                  <a:schemeClr val="dk1"/>
                </a:solidFill>
                <a:latin typeface="Merriweather"/>
                <a:ea typeface="Merriweather"/>
                <a:cs typeface="Merriweather"/>
                <a:sym typeface="Merriweather"/>
              </a:rPr>
              <a:t>29</a:t>
            </a:r>
            <a:r>
              <a:rPr lang="en-US" sz="2800" b="0" i="0" u="none" strike="noStrike" cap="none">
                <a:solidFill>
                  <a:schemeClr val="dk1"/>
                </a:solidFill>
                <a:latin typeface="Merriweather"/>
                <a:ea typeface="Merriweather"/>
                <a:cs typeface="Merriweather"/>
                <a:sym typeface="Merriweather"/>
              </a:rPr>
              <a:t> Electoral Votes</a:t>
            </a:r>
            <a:endParaRPr/>
          </a:p>
        </p:txBody>
      </p:sp>
      <p:sp>
        <p:nvSpPr>
          <p:cNvPr id="227" name="Google Shape;227;p37"/>
          <p:cNvSpPr txBox="1">
            <a:spLocks noGrp="1"/>
          </p:cNvSpPr>
          <p:nvPr>
            <p:ph type="body" idx="4294967295"/>
          </p:nvPr>
        </p:nvSpPr>
        <p:spPr>
          <a:xfrm>
            <a:off x="-839725" y="531850"/>
            <a:ext cx="3623700" cy="914400"/>
          </a:xfrm>
          <a:prstGeom prst="rect">
            <a:avLst/>
          </a:prstGeom>
          <a:noFill/>
          <a:ln>
            <a:noFill/>
          </a:ln>
        </p:spPr>
        <p:txBody>
          <a:bodyPr spcFirstLastPara="1" wrap="square" lIns="91425" tIns="45700" rIns="91425" bIns="45700" anchor="t" anchorCtr="0">
            <a:noAutofit/>
          </a:bodyPr>
          <a:lstStyle/>
          <a:p>
            <a:pPr marL="274320" marR="0" lvl="0" indent="-274320" algn="ctr" rtl="0">
              <a:lnSpc>
                <a:spcPct val="90000"/>
              </a:lnSpc>
              <a:spcBef>
                <a:spcPts val="0"/>
              </a:spcBef>
              <a:spcAft>
                <a:spcPts val="0"/>
              </a:spcAft>
              <a:buClr>
                <a:schemeClr val="accent3"/>
              </a:buClr>
              <a:buFont typeface="Noto Sans Symbols"/>
              <a:buNone/>
            </a:pPr>
            <a:r>
              <a:rPr lang="en-US" sz="2600" b="1" i="0" u="sng" strike="noStrike" cap="none">
                <a:solidFill>
                  <a:schemeClr val="accent4"/>
                </a:solidFill>
                <a:latin typeface="Merriweather"/>
                <a:ea typeface="Merriweather"/>
                <a:cs typeface="Merriweather"/>
                <a:sym typeface="Merriweather"/>
              </a:rPr>
              <a:t>WINNER </a:t>
            </a:r>
            <a:endParaRPr/>
          </a:p>
          <a:p>
            <a:pPr marL="274320" marR="0" lvl="0" indent="-274320" algn="ctr" rtl="0">
              <a:lnSpc>
                <a:spcPct val="90000"/>
              </a:lnSpc>
              <a:spcBef>
                <a:spcPts val="520"/>
              </a:spcBef>
              <a:spcAft>
                <a:spcPts val="0"/>
              </a:spcAft>
              <a:buClr>
                <a:schemeClr val="accent3"/>
              </a:buClr>
              <a:buFont typeface="Noto Sans Symbols"/>
              <a:buNone/>
            </a:pPr>
            <a:r>
              <a:rPr lang="en-US" sz="2600" b="1" i="0" u="sng" strike="noStrike" cap="none">
                <a:solidFill>
                  <a:schemeClr val="accent4"/>
                </a:solidFill>
                <a:latin typeface="Merriweather"/>
                <a:ea typeface="Merriweather"/>
                <a:cs typeface="Merriweather"/>
                <a:sym typeface="Merriweather"/>
              </a:rPr>
              <a:t>TAKES ALL </a:t>
            </a:r>
            <a:endParaRPr/>
          </a:p>
        </p:txBody>
      </p:sp>
      <p:sp>
        <p:nvSpPr>
          <p:cNvPr id="228" name="Google Shape;228;p37"/>
          <p:cNvSpPr/>
          <p:nvPr/>
        </p:nvSpPr>
        <p:spPr>
          <a:xfrm>
            <a:off x="7029075" y="2671725"/>
            <a:ext cx="1881600" cy="15300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37"/>
          <p:cNvSpPr txBox="1"/>
          <p:nvPr/>
        </p:nvSpPr>
        <p:spPr>
          <a:xfrm>
            <a:off x="7137975" y="2869125"/>
            <a:ext cx="1663800" cy="1135200"/>
          </a:xfrm>
          <a:prstGeom prst="rect">
            <a:avLst/>
          </a:prstGeom>
          <a:noFill/>
          <a:ln>
            <a:noFill/>
          </a:ln>
        </p:spPr>
        <p:txBody>
          <a:bodyPr spcFirstLastPara="1" wrap="square" lIns="91425" tIns="91425" rIns="91425" bIns="91425" anchor="ctr" anchorCtr="0">
            <a:noAutofit/>
          </a:bodyPr>
          <a:lstStyle/>
          <a:p>
            <a:pPr marL="274320" lvl="0" indent="-274320" algn="ctr" rtl="0">
              <a:lnSpc>
                <a:spcPct val="90000"/>
              </a:lnSpc>
              <a:spcBef>
                <a:spcPts val="520"/>
              </a:spcBef>
              <a:spcAft>
                <a:spcPts val="0"/>
              </a:spcAft>
              <a:buClr>
                <a:schemeClr val="dk1"/>
              </a:buClr>
              <a:buSzPts val="1100"/>
              <a:buFont typeface="Arial"/>
              <a:buNone/>
            </a:pPr>
            <a:r>
              <a:rPr lang="en-US" sz="3000" b="1">
                <a:solidFill>
                  <a:srgbClr val="FF0000"/>
                </a:solidFill>
                <a:latin typeface="Merriweather"/>
                <a:ea typeface="Merriweather"/>
                <a:cs typeface="Merriweather"/>
                <a:sym typeface="Merriweather"/>
              </a:rPr>
              <a:t>Trump</a:t>
            </a:r>
            <a:endParaRPr sz="3000" b="1">
              <a:solidFill>
                <a:srgbClr val="0B5394"/>
              </a:solidFill>
              <a:latin typeface="Merriweather"/>
              <a:ea typeface="Merriweather"/>
              <a:cs typeface="Merriweather"/>
              <a:sym typeface="Merriweather"/>
            </a:endParaRPr>
          </a:p>
          <a:p>
            <a:pPr marL="274320" lvl="0" indent="-274320" algn="ctr" rtl="0">
              <a:lnSpc>
                <a:spcPct val="90000"/>
              </a:lnSpc>
              <a:spcBef>
                <a:spcPts val="0"/>
              </a:spcBef>
              <a:spcAft>
                <a:spcPts val="0"/>
              </a:spcAft>
              <a:buNone/>
            </a:pPr>
            <a:endParaRPr sz="3000" b="1">
              <a:solidFill>
                <a:srgbClr val="0B5394"/>
              </a:solidFill>
              <a:latin typeface="Merriweather"/>
              <a:ea typeface="Merriweather"/>
              <a:cs typeface="Merriweather"/>
              <a:sym typeface="Merriweather"/>
            </a:endParaRPr>
          </a:p>
          <a:p>
            <a:pPr marL="274320" lvl="0" indent="-274320" algn="ctr" rtl="0">
              <a:lnSpc>
                <a:spcPct val="90000"/>
              </a:lnSpc>
              <a:spcBef>
                <a:spcPts val="0"/>
              </a:spcBef>
              <a:spcAft>
                <a:spcPts val="0"/>
              </a:spcAft>
              <a:buNone/>
            </a:pPr>
            <a:r>
              <a:rPr lang="en-US" sz="3000" b="1">
                <a:solidFill>
                  <a:srgbClr val="0B5394"/>
                </a:solidFill>
                <a:latin typeface="Merriweather"/>
                <a:ea typeface="Merriweather"/>
                <a:cs typeface="Merriweather"/>
                <a:sym typeface="Merriweather"/>
              </a:rPr>
              <a:t>Clinton</a:t>
            </a:r>
            <a:endParaRPr sz="3000">
              <a:solidFill>
                <a:schemeClr val="dk1"/>
              </a:solidFill>
              <a:latin typeface="Merriweather"/>
              <a:ea typeface="Merriweather"/>
              <a:cs typeface="Merriweather"/>
              <a:sym typeface="Merriweather"/>
            </a:endParaRPr>
          </a:p>
          <a:p>
            <a:pPr marL="0" lvl="0" indent="0" algn="l" rtl="0">
              <a:lnSpc>
                <a:spcPct val="90000"/>
              </a:lnSpc>
              <a:spcBef>
                <a:spcPts val="52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 calcmode="lin" valueType="num">
                                      <p:cBhvr additive="base">
                                        <p:cTn id="7" dur="1000"/>
                                        <p:tgtEl>
                                          <p:spTgt spid="22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5"/>
                                        </p:tgtEl>
                                        <p:attrNameLst>
                                          <p:attrName>style.visibility</p:attrName>
                                        </p:attrNameLst>
                                      </p:cBhvr>
                                      <p:to>
                                        <p:strVal val="visible"/>
                                      </p:to>
                                    </p:set>
                                    <p:animEffect transition="in" filter="fade">
                                      <p:cBhvr>
                                        <p:cTn id="12" dur="1000"/>
                                        <p:tgtEl>
                                          <p:spTgt spid="2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
                                        </p:tgtEl>
                                        <p:attrNameLst>
                                          <p:attrName>style.visibility</p:attrName>
                                        </p:attrNameLst>
                                      </p:cBhvr>
                                      <p:to>
                                        <p:strVal val="visible"/>
                                      </p:to>
                                    </p:set>
                                    <p:animEffect transition="in" filter="fade">
                                      <p:cBhvr>
                                        <p:cTn id="17" dur="1000"/>
                                        <p:tgtEl>
                                          <p:spTgt spid="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8" descr="C:\Users\Andrew\Downloads\graph (3).jpg"/>
          <p:cNvPicPr preferRelativeResize="0"/>
          <p:nvPr/>
        </p:nvPicPr>
        <p:blipFill rotWithShape="1">
          <a:blip r:embed="rId3">
            <a:alphaModFix/>
          </a:blip>
          <a:srcRect/>
          <a:stretch/>
        </p:blipFill>
        <p:spPr>
          <a:xfrm>
            <a:off x="0" y="0"/>
            <a:ext cx="9144000" cy="6973174"/>
          </a:xfrm>
          <a:prstGeom prst="rect">
            <a:avLst/>
          </a:prstGeom>
          <a:noFill/>
          <a:ln>
            <a:noFill/>
          </a:ln>
        </p:spPr>
      </p:pic>
      <p:sp>
        <p:nvSpPr>
          <p:cNvPr id="236" name="Google Shape;236;p38"/>
          <p:cNvSpPr txBox="1"/>
          <p:nvPr/>
        </p:nvSpPr>
        <p:spPr>
          <a:xfrm>
            <a:off x="6335825" y="864750"/>
            <a:ext cx="2808300" cy="1530000"/>
          </a:xfrm>
          <a:prstGeom prst="rect">
            <a:avLst/>
          </a:prstGeom>
          <a:noFill/>
          <a:ln w="952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Merriweather"/>
              <a:buNone/>
            </a:pPr>
            <a:r>
              <a:rPr lang="en-US" sz="2800" b="0" i="0" u="none" strike="noStrike" cap="none">
                <a:solidFill>
                  <a:schemeClr val="dk1"/>
                </a:solidFill>
                <a:latin typeface="Merriweather"/>
                <a:ea typeface="Merriweather"/>
                <a:cs typeface="Merriweather"/>
                <a:sym typeface="Merriweather"/>
              </a:rPr>
              <a:t>New York has </a:t>
            </a:r>
            <a:r>
              <a:rPr lang="en-US" sz="2800">
                <a:solidFill>
                  <a:schemeClr val="dk1"/>
                </a:solidFill>
                <a:latin typeface="Merriweather"/>
                <a:ea typeface="Merriweather"/>
                <a:cs typeface="Merriweather"/>
                <a:sym typeface="Merriweather"/>
              </a:rPr>
              <a:t>29</a:t>
            </a:r>
            <a:r>
              <a:rPr lang="en-US" sz="2800" b="0" i="0" u="none" strike="noStrike" cap="none">
                <a:solidFill>
                  <a:schemeClr val="dk1"/>
                </a:solidFill>
                <a:latin typeface="Merriweather"/>
                <a:ea typeface="Merriweather"/>
                <a:cs typeface="Merriweather"/>
                <a:sym typeface="Merriweather"/>
              </a:rPr>
              <a:t> Electoral Votes</a:t>
            </a:r>
            <a:endParaRPr/>
          </a:p>
        </p:txBody>
      </p:sp>
      <p:sp>
        <p:nvSpPr>
          <p:cNvPr id="237" name="Google Shape;237;p38"/>
          <p:cNvSpPr txBox="1"/>
          <p:nvPr/>
        </p:nvSpPr>
        <p:spPr>
          <a:xfrm>
            <a:off x="6472625" y="4478699"/>
            <a:ext cx="2534700" cy="2270400"/>
          </a:xfrm>
          <a:prstGeom prst="rect">
            <a:avLst/>
          </a:prstGeom>
          <a:no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Font typeface="Arial"/>
              <a:buNone/>
            </a:pPr>
            <a:r>
              <a:rPr lang="en-US" sz="2400" b="1" i="0" u="none" strike="noStrike" cap="none">
                <a:solidFill>
                  <a:schemeClr val="dk1"/>
                </a:solidFill>
                <a:latin typeface="Arial"/>
                <a:ea typeface="Arial"/>
                <a:cs typeface="Arial"/>
                <a:sym typeface="Arial"/>
              </a:rPr>
              <a:t>With 51% of the popular vote, </a:t>
            </a:r>
            <a:r>
              <a:rPr lang="en-US" sz="2400" b="1">
                <a:solidFill>
                  <a:schemeClr val="dk1"/>
                </a:solidFill>
              </a:rPr>
              <a:t>Clinton</a:t>
            </a:r>
            <a:r>
              <a:rPr lang="en-US" sz="2400" b="1" i="0" u="none" strike="noStrike" cap="none">
                <a:solidFill>
                  <a:schemeClr val="dk1"/>
                </a:solidFill>
                <a:latin typeface="Arial"/>
                <a:ea typeface="Arial"/>
                <a:cs typeface="Arial"/>
                <a:sym typeface="Arial"/>
              </a:rPr>
              <a:t> wins all 29 of New York State’s electoral votes</a:t>
            </a:r>
            <a:endParaRPr/>
          </a:p>
        </p:txBody>
      </p:sp>
      <p:sp>
        <p:nvSpPr>
          <p:cNvPr id="238" name="Google Shape;238;p38"/>
          <p:cNvSpPr txBox="1">
            <a:spLocks noGrp="1"/>
          </p:cNvSpPr>
          <p:nvPr>
            <p:ph type="body" idx="1"/>
          </p:nvPr>
        </p:nvSpPr>
        <p:spPr>
          <a:xfrm>
            <a:off x="-804250" y="625150"/>
            <a:ext cx="3623700" cy="914400"/>
          </a:xfrm>
          <a:prstGeom prst="rect">
            <a:avLst/>
          </a:prstGeom>
          <a:noFill/>
          <a:ln>
            <a:noFill/>
          </a:ln>
        </p:spPr>
        <p:txBody>
          <a:bodyPr spcFirstLastPara="1" wrap="square" lIns="91425" tIns="45700" rIns="91425" bIns="45700" anchor="t" anchorCtr="0">
            <a:noAutofit/>
          </a:bodyPr>
          <a:lstStyle/>
          <a:p>
            <a:pPr marL="274320" marR="0" lvl="0" indent="-274320" algn="ctr" rtl="0">
              <a:lnSpc>
                <a:spcPct val="90000"/>
              </a:lnSpc>
              <a:spcBef>
                <a:spcPts val="0"/>
              </a:spcBef>
              <a:spcAft>
                <a:spcPts val="0"/>
              </a:spcAft>
              <a:buClr>
                <a:schemeClr val="accent3"/>
              </a:buClr>
              <a:buFont typeface="Noto Sans Symbols"/>
              <a:buNone/>
            </a:pPr>
            <a:r>
              <a:rPr lang="en-US" sz="2600" b="1" i="0" u="sng" strike="noStrike" cap="none">
                <a:solidFill>
                  <a:schemeClr val="accent4"/>
                </a:solidFill>
                <a:latin typeface="Merriweather"/>
                <a:ea typeface="Merriweather"/>
                <a:cs typeface="Merriweather"/>
                <a:sym typeface="Merriweather"/>
              </a:rPr>
              <a:t>WINNER </a:t>
            </a:r>
            <a:endParaRPr/>
          </a:p>
          <a:p>
            <a:pPr marL="274320" marR="0" lvl="0" indent="-274320" algn="ctr" rtl="0">
              <a:lnSpc>
                <a:spcPct val="90000"/>
              </a:lnSpc>
              <a:spcBef>
                <a:spcPts val="520"/>
              </a:spcBef>
              <a:spcAft>
                <a:spcPts val="0"/>
              </a:spcAft>
              <a:buClr>
                <a:schemeClr val="accent3"/>
              </a:buClr>
              <a:buFont typeface="Noto Sans Symbols"/>
              <a:buNone/>
            </a:pPr>
            <a:r>
              <a:rPr lang="en-US" sz="2600" b="1" i="0" u="sng" strike="noStrike" cap="none">
                <a:solidFill>
                  <a:schemeClr val="accent4"/>
                </a:solidFill>
                <a:latin typeface="Merriweather"/>
                <a:ea typeface="Merriweather"/>
                <a:cs typeface="Merriweather"/>
                <a:sym typeface="Merriweather"/>
              </a:rPr>
              <a:t>TAKES ALL </a:t>
            </a:r>
            <a:endParaRPr/>
          </a:p>
        </p:txBody>
      </p:sp>
      <p:sp>
        <p:nvSpPr>
          <p:cNvPr id="239" name="Google Shape;239;p38"/>
          <p:cNvSpPr/>
          <p:nvPr/>
        </p:nvSpPr>
        <p:spPr>
          <a:xfrm>
            <a:off x="7075725" y="2768075"/>
            <a:ext cx="1912800" cy="14619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8"/>
          <p:cNvSpPr txBox="1"/>
          <p:nvPr/>
        </p:nvSpPr>
        <p:spPr>
          <a:xfrm>
            <a:off x="6532125" y="1929000"/>
            <a:ext cx="3000000" cy="3000000"/>
          </a:xfrm>
          <a:prstGeom prst="rect">
            <a:avLst/>
          </a:prstGeom>
          <a:noFill/>
          <a:ln>
            <a:noFill/>
          </a:ln>
        </p:spPr>
        <p:txBody>
          <a:bodyPr spcFirstLastPara="1" wrap="square" lIns="91425" tIns="91425" rIns="91425" bIns="91425" anchor="ctr" anchorCtr="0">
            <a:noAutofit/>
          </a:bodyPr>
          <a:lstStyle/>
          <a:p>
            <a:pPr marL="274320" lvl="0" indent="-274320" algn="ctr" rtl="0">
              <a:lnSpc>
                <a:spcPct val="90000"/>
              </a:lnSpc>
              <a:spcBef>
                <a:spcPts val="520"/>
              </a:spcBef>
              <a:spcAft>
                <a:spcPts val="0"/>
              </a:spcAft>
              <a:buNone/>
            </a:pPr>
            <a:r>
              <a:rPr lang="en-US" sz="3000" b="1">
                <a:solidFill>
                  <a:srgbClr val="FF0000"/>
                </a:solidFill>
                <a:latin typeface="Merriweather"/>
                <a:ea typeface="Merriweather"/>
                <a:cs typeface="Merriweather"/>
                <a:sym typeface="Merriweather"/>
              </a:rPr>
              <a:t>Trump</a:t>
            </a:r>
            <a:endParaRPr sz="3000" b="1">
              <a:solidFill>
                <a:srgbClr val="0B5394"/>
              </a:solidFill>
              <a:latin typeface="Merriweather"/>
              <a:ea typeface="Merriweather"/>
              <a:cs typeface="Merriweather"/>
              <a:sym typeface="Merriweather"/>
            </a:endParaRPr>
          </a:p>
          <a:p>
            <a:pPr marL="274320" lvl="0" indent="-274320" algn="ctr" rtl="0">
              <a:lnSpc>
                <a:spcPct val="90000"/>
              </a:lnSpc>
              <a:spcBef>
                <a:spcPts val="0"/>
              </a:spcBef>
              <a:spcAft>
                <a:spcPts val="0"/>
              </a:spcAft>
              <a:buNone/>
            </a:pPr>
            <a:endParaRPr sz="3000" b="1">
              <a:solidFill>
                <a:srgbClr val="0B5394"/>
              </a:solidFill>
              <a:latin typeface="Merriweather"/>
              <a:ea typeface="Merriweather"/>
              <a:cs typeface="Merriweather"/>
              <a:sym typeface="Merriweather"/>
            </a:endParaRPr>
          </a:p>
          <a:p>
            <a:pPr marL="274320" lvl="0" indent="-274320" algn="ctr" rtl="0">
              <a:lnSpc>
                <a:spcPct val="90000"/>
              </a:lnSpc>
              <a:spcBef>
                <a:spcPts val="0"/>
              </a:spcBef>
              <a:spcAft>
                <a:spcPts val="0"/>
              </a:spcAft>
              <a:buNone/>
            </a:pPr>
            <a:r>
              <a:rPr lang="en-US" sz="3000" b="1">
                <a:solidFill>
                  <a:srgbClr val="0B5394"/>
                </a:solidFill>
                <a:latin typeface="Merriweather"/>
                <a:ea typeface="Merriweather"/>
                <a:cs typeface="Merriweather"/>
                <a:sym typeface="Merriweather"/>
              </a:rPr>
              <a:t>Clinton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36"/>
                                        </p:tgtEl>
                                        <p:attrNameLst>
                                          <p:attrName>style.visibility</p:attrName>
                                        </p:attrNameLst>
                                      </p:cBhvr>
                                      <p:to>
                                        <p:strVal val="visible"/>
                                      </p:to>
                                    </p:set>
                                    <p:anim calcmode="lin" valueType="num">
                                      <p:cBhvr additive="base">
                                        <p:cTn id="7" dur="1000"/>
                                        <p:tgtEl>
                                          <p:spTgt spid="236"/>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8"/>
                                        </p:tgtEl>
                                        <p:attrNameLst>
                                          <p:attrName>style.visibility</p:attrName>
                                        </p:attrNameLst>
                                      </p:cBhvr>
                                      <p:to>
                                        <p:strVal val="visible"/>
                                      </p:to>
                                    </p:set>
                                    <p:animEffect transition="in" filter="fade">
                                      <p:cBhvr>
                                        <p:cTn id="17"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9"/>
          <p:cNvSpPr txBox="1">
            <a:spLocks noGrp="1"/>
          </p:cNvSpPr>
          <p:nvPr>
            <p:ph type="title"/>
          </p:nvPr>
        </p:nvSpPr>
        <p:spPr>
          <a:xfrm>
            <a:off x="914400" y="657225"/>
            <a:ext cx="8229600" cy="11430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dk2"/>
              </a:buClr>
              <a:buFont typeface="Calibri"/>
              <a:buNone/>
            </a:pPr>
            <a:r>
              <a:rPr lang="en-US" sz="4500" b="0" i="0" u="none" strike="noStrike" cap="none" dirty="0">
                <a:solidFill>
                  <a:schemeClr val="dk2"/>
                </a:solidFill>
                <a:latin typeface="Calibri"/>
                <a:ea typeface="Calibri"/>
                <a:cs typeface="Calibri"/>
                <a:sym typeface="Calibri"/>
              </a:rPr>
              <a:t>Electors: </a:t>
            </a:r>
            <a:r>
              <a:rPr lang="en-US" sz="4500" b="0" i="0" u="none" strike="noStrike" cap="none" dirty="0">
                <a:solidFill>
                  <a:schemeClr val="accent3">
                    <a:lumMod val="75000"/>
                  </a:schemeClr>
                </a:solidFill>
                <a:latin typeface="Calibri"/>
                <a:ea typeface="Calibri"/>
                <a:cs typeface="Calibri"/>
                <a:sym typeface="Calibri"/>
              </a:rPr>
              <a:t>Why do we have them?</a:t>
            </a:r>
            <a:endParaRPr dirty="0">
              <a:solidFill>
                <a:schemeClr val="accent3">
                  <a:lumMod val="75000"/>
                </a:schemeClr>
              </a:solidFill>
            </a:endParaRPr>
          </a:p>
        </p:txBody>
      </p:sp>
      <p:pic>
        <p:nvPicPr>
          <p:cNvPr id="247" name="Google Shape;247;p39"/>
          <p:cNvPicPr preferRelativeResize="0"/>
          <p:nvPr/>
        </p:nvPicPr>
        <p:blipFill>
          <a:blip r:embed="rId3">
            <a:alphaModFix/>
          </a:blip>
          <a:stretch>
            <a:fillRect/>
          </a:stretch>
        </p:blipFill>
        <p:spPr>
          <a:xfrm>
            <a:off x="1422100" y="1800225"/>
            <a:ext cx="6299800" cy="47307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40"/>
          <p:cNvPicPr preferRelativeResize="0"/>
          <p:nvPr/>
        </p:nvPicPr>
        <p:blipFill>
          <a:blip r:embed="rId3">
            <a:alphaModFix/>
          </a:blip>
          <a:stretch>
            <a:fillRect/>
          </a:stretch>
        </p:blipFill>
        <p:spPr>
          <a:xfrm>
            <a:off x="1267751" y="1800225"/>
            <a:ext cx="6992348" cy="4660451"/>
          </a:xfrm>
          <a:prstGeom prst="rect">
            <a:avLst/>
          </a:prstGeom>
          <a:noFill/>
          <a:ln>
            <a:noFill/>
          </a:ln>
        </p:spPr>
      </p:pic>
      <p:sp>
        <p:nvSpPr>
          <p:cNvPr id="254" name="Google Shape;254;p40"/>
          <p:cNvSpPr txBox="1">
            <a:spLocks noGrp="1"/>
          </p:cNvSpPr>
          <p:nvPr>
            <p:ph type="title"/>
          </p:nvPr>
        </p:nvSpPr>
        <p:spPr>
          <a:xfrm>
            <a:off x="914400" y="657225"/>
            <a:ext cx="8229600" cy="1143000"/>
          </a:xfrm>
          <a:prstGeom prst="rect">
            <a:avLst/>
          </a:prstGeom>
          <a:noFill/>
          <a:ln>
            <a:noFill/>
          </a:ln>
        </p:spPr>
        <p:txBody>
          <a:bodyPr spcFirstLastPara="1" wrap="square" lIns="0" tIns="45700" rIns="0" bIns="0" anchor="b" anchorCtr="0">
            <a:noAutofit/>
          </a:bodyPr>
          <a:lstStyle/>
          <a:p>
            <a:pPr marL="0" marR="0" lvl="0" indent="0" algn="l" rtl="0">
              <a:lnSpc>
                <a:spcPct val="100000"/>
              </a:lnSpc>
              <a:spcBef>
                <a:spcPts val="0"/>
              </a:spcBef>
              <a:spcAft>
                <a:spcPts val="0"/>
              </a:spcAft>
              <a:buClr>
                <a:schemeClr val="dk2"/>
              </a:buClr>
              <a:buFont typeface="Calibri"/>
              <a:buNone/>
            </a:pPr>
            <a:r>
              <a:rPr lang="en-US" sz="4500" b="0" i="0" u="none" strike="noStrike" cap="none" dirty="0">
                <a:solidFill>
                  <a:schemeClr val="dk2"/>
                </a:solidFill>
                <a:latin typeface="Calibri"/>
                <a:ea typeface="Calibri"/>
                <a:cs typeface="Calibri"/>
                <a:sym typeface="Calibri"/>
              </a:rPr>
              <a:t>Electors: </a:t>
            </a:r>
            <a:r>
              <a:rPr lang="en-US" sz="4500" b="0" i="0" u="none" strike="noStrike" cap="none" dirty="0">
                <a:solidFill>
                  <a:schemeClr val="accent3">
                    <a:lumMod val="75000"/>
                  </a:schemeClr>
                </a:solidFill>
                <a:latin typeface="Calibri"/>
                <a:ea typeface="Calibri"/>
                <a:cs typeface="Calibri"/>
                <a:sym typeface="Calibri"/>
              </a:rPr>
              <a:t>Why do we have them?</a:t>
            </a:r>
            <a:endParaRPr dirty="0">
              <a:solidFill>
                <a:schemeClr val="accent3">
                  <a:lumMod val="75000"/>
                </a:schemeClr>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1"/>
          <p:cNvPicPr preferRelativeResize="0"/>
          <p:nvPr/>
        </p:nvPicPr>
        <p:blipFill rotWithShape="1">
          <a:blip r:embed="rId3">
            <a:alphaModFix/>
          </a:blip>
          <a:srcRect/>
          <a:stretch/>
        </p:blipFill>
        <p:spPr>
          <a:xfrm>
            <a:off x="215175" y="1494850"/>
            <a:ext cx="4356813" cy="2963203"/>
          </a:xfrm>
          <a:prstGeom prst="rect">
            <a:avLst/>
          </a:prstGeom>
          <a:noFill/>
          <a:ln>
            <a:noFill/>
          </a:ln>
        </p:spPr>
      </p:pic>
      <p:pic>
        <p:nvPicPr>
          <p:cNvPr id="261" name="Google Shape;261;p41"/>
          <p:cNvPicPr preferRelativeResize="0"/>
          <p:nvPr/>
        </p:nvPicPr>
        <p:blipFill rotWithShape="1">
          <a:blip r:embed="rId4">
            <a:alphaModFix/>
          </a:blip>
          <a:srcRect/>
          <a:stretch/>
        </p:blipFill>
        <p:spPr>
          <a:xfrm>
            <a:off x="63575" y="4532800"/>
            <a:ext cx="4820683" cy="1766925"/>
          </a:xfrm>
          <a:prstGeom prst="rect">
            <a:avLst/>
          </a:prstGeom>
          <a:noFill/>
          <a:ln>
            <a:noFill/>
          </a:ln>
        </p:spPr>
      </p:pic>
      <p:cxnSp>
        <p:nvCxnSpPr>
          <p:cNvPr id="262" name="Google Shape;262;p41"/>
          <p:cNvCxnSpPr>
            <a:stCxn id="260" idx="3"/>
          </p:cNvCxnSpPr>
          <p:nvPr/>
        </p:nvCxnSpPr>
        <p:spPr>
          <a:xfrm>
            <a:off x="4571988" y="2976451"/>
            <a:ext cx="1132500" cy="0"/>
          </a:xfrm>
          <a:prstGeom prst="straightConnector1">
            <a:avLst/>
          </a:prstGeom>
          <a:noFill/>
          <a:ln w="76200" cap="flat" cmpd="sng">
            <a:solidFill>
              <a:schemeClr val="dk2"/>
            </a:solidFill>
            <a:prstDash val="solid"/>
            <a:round/>
            <a:headEnd type="none" w="sm" len="sm"/>
            <a:tailEnd type="triangle" w="lg" len="lg"/>
          </a:ln>
        </p:spPr>
      </p:cxnSp>
      <p:cxnSp>
        <p:nvCxnSpPr>
          <p:cNvPr id="263" name="Google Shape;263;p41"/>
          <p:cNvCxnSpPr/>
          <p:nvPr/>
        </p:nvCxnSpPr>
        <p:spPr>
          <a:xfrm flipH="1">
            <a:off x="7309025" y="3915038"/>
            <a:ext cx="11100" cy="936900"/>
          </a:xfrm>
          <a:prstGeom prst="straightConnector1">
            <a:avLst/>
          </a:prstGeom>
          <a:noFill/>
          <a:ln w="76200" cap="flat" cmpd="sng">
            <a:solidFill>
              <a:schemeClr val="dk2"/>
            </a:solidFill>
            <a:prstDash val="solid"/>
            <a:round/>
            <a:headEnd type="none" w="sm" len="sm"/>
            <a:tailEnd type="triangle" w="lg" len="lg"/>
          </a:ln>
        </p:spPr>
      </p:cxnSp>
      <p:pic>
        <p:nvPicPr>
          <p:cNvPr id="264" name="Google Shape;264;p41"/>
          <p:cNvPicPr preferRelativeResize="0"/>
          <p:nvPr/>
        </p:nvPicPr>
        <p:blipFill rotWithShape="1">
          <a:blip r:embed="rId5">
            <a:alphaModFix/>
          </a:blip>
          <a:srcRect/>
          <a:stretch/>
        </p:blipFill>
        <p:spPr>
          <a:xfrm>
            <a:off x="6305888" y="4981527"/>
            <a:ext cx="2017375" cy="1496949"/>
          </a:xfrm>
          <a:prstGeom prst="rect">
            <a:avLst/>
          </a:prstGeom>
          <a:noFill/>
          <a:ln>
            <a:noFill/>
          </a:ln>
        </p:spPr>
      </p:pic>
      <p:pic>
        <p:nvPicPr>
          <p:cNvPr id="265" name="Google Shape;265;p41"/>
          <p:cNvPicPr preferRelativeResize="0"/>
          <p:nvPr/>
        </p:nvPicPr>
        <p:blipFill>
          <a:blip r:embed="rId6">
            <a:alphaModFix/>
          </a:blip>
          <a:stretch>
            <a:fillRect/>
          </a:stretch>
        </p:blipFill>
        <p:spPr>
          <a:xfrm>
            <a:off x="5710975" y="1377077"/>
            <a:ext cx="3207200" cy="24083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421"/>
            <a:ext cx="8229600" cy="114300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a:spcAft>
                <a:spcPts val="0"/>
              </a:spcAft>
              <a:defRPr/>
            </a:pPr>
            <a:r>
              <a:rPr lang="en-US" sz="4000" dirty="0">
                <a:latin typeface="Calibri"/>
                <a:ea typeface="ＭＳ Ｐゴシック"/>
                <a:cs typeface="Calibri"/>
              </a:rPr>
              <a:t>EconEdLink Membership</a:t>
            </a:r>
            <a:endParaRPr lang="en-US" dirty="0"/>
          </a:p>
        </p:txBody>
      </p:sp>
      <p:sp>
        <p:nvSpPr>
          <p:cNvPr id="3" name="TextBox 2">
            <a:extLst>
              <a:ext uri="{FF2B5EF4-FFF2-40B4-BE49-F238E27FC236}">
                <a16:creationId xmlns:a16="http://schemas.microsoft.com/office/drawing/2014/main" id="{D213714B-F9E8-8C44-9AF8-383F3F244D95}"/>
              </a:ext>
            </a:extLst>
          </p:cNvPr>
          <p:cNvSpPr txBox="1"/>
          <p:nvPr/>
        </p:nvSpPr>
        <p:spPr>
          <a:xfrm>
            <a:off x="482538" y="2114894"/>
            <a:ext cx="8175171" cy="4247317"/>
          </a:xfrm>
          <a:prstGeom prst="rect">
            <a:avLst/>
          </a:prstGeom>
          <a:noFill/>
        </p:spPr>
        <p:txBody>
          <a:bodyPr wrap="square" rtlCol="0" anchor="t">
            <a:spAutoFit/>
          </a:bodyPr>
          <a:lstStyle/>
          <a:p>
            <a:r>
              <a:rPr lang="en-US" dirty="0">
                <a:latin typeface="Arial"/>
                <a:ea typeface="ＭＳ Ｐゴシック"/>
                <a:cs typeface="Arial"/>
              </a:rPr>
              <a:t>You can now access CEE’s professional development webinars directly on EconEdLink.org! To receive these new professional development benefits, </a:t>
            </a:r>
            <a:r>
              <a:rPr lang="en-US" b="1" dirty="0">
                <a:latin typeface="Arial"/>
                <a:ea typeface="ＭＳ Ｐゴシック"/>
                <a:cs typeface="Arial"/>
              </a:rPr>
              <a:t>become an EconEdLink </a:t>
            </a:r>
            <a:r>
              <a:rPr lang="en-US" b="1" dirty="0">
                <a:latin typeface="Arial"/>
                <a:ea typeface="ＭＳ Ｐゴシック"/>
                <a:cs typeface="Arial"/>
                <a:hlinkClick r:id="rId3"/>
              </a:rPr>
              <a:t>member</a:t>
            </a:r>
            <a:r>
              <a:rPr lang="en-US" dirty="0">
                <a:latin typeface="Arial"/>
                <a:ea typeface="ＭＳ Ｐゴシック"/>
                <a:cs typeface="Arial"/>
              </a:rPr>
              <a:t>. As a member, you will now be able to: </a:t>
            </a:r>
            <a:endParaRPr lang="en-US" dirty="0"/>
          </a:p>
          <a:p>
            <a:endParaRPr lang="en-US" dirty="0"/>
          </a:p>
          <a:p>
            <a:pPr marL="285750" indent="-285750">
              <a:buFont typeface="Arial"/>
              <a:buChar char="•"/>
            </a:pPr>
            <a:r>
              <a:rPr lang="en-US" dirty="0">
                <a:latin typeface="Arial"/>
                <a:ea typeface="ＭＳ Ｐゴシック"/>
                <a:cs typeface="Arial"/>
              </a:rPr>
              <a:t>Automatically receive a professional development certificate via e-mail within 24 hours after viewing any webinar for a minimum of 45 minutes</a:t>
            </a:r>
            <a:endParaRPr lang="en-US" dirty="0"/>
          </a:p>
          <a:p>
            <a:pPr marL="285750" indent="-285750">
              <a:buFont typeface="Arial"/>
              <a:buChar char="•"/>
            </a:pPr>
            <a:r>
              <a:rPr lang="en-US" dirty="0">
                <a:latin typeface="Arial"/>
                <a:ea typeface="ＭＳ Ｐゴシック"/>
                <a:cs typeface="Arial"/>
              </a:rPr>
              <a:t>Register for upcoming webinars with a simple one-click process </a:t>
            </a:r>
            <a:endParaRPr lang="en-US" dirty="0"/>
          </a:p>
          <a:p>
            <a:pPr marL="285750" indent="-285750">
              <a:buFont typeface="Arial"/>
              <a:buChar char="•"/>
            </a:pPr>
            <a:r>
              <a:rPr lang="en-US" dirty="0">
                <a:latin typeface="Arial"/>
                <a:ea typeface="ＭＳ Ｐゴシック"/>
                <a:cs typeface="Arial"/>
              </a:rPr>
              <a:t>Easily download presentations, lesson plan materials and activities for each webinar </a:t>
            </a:r>
            <a:endParaRPr lang="en-US" dirty="0"/>
          </a:p>
          <a:p>
            <a:pPr marL="285750" indent="-285750">
              <a:buFont typeface="Arial"/>
              <a:buChar char="•"/>
            </a:pPr>
            <a:r>
              <a:rPr lang="en-US" dirty="0">
                <a:latin typeface="Arial"/>
                <a:ea typeface="ＭＳ Ｐゴシック"/>
                <a:cs typeface="Arial"/>
              </a:rPr>
              <a:t>Search and view all webinars at your convenience </a:t>
            </a:r>
            <a:endParaRPr lang="en-US" dirty="0"/>
          </a:p>
          <a:p>
            <a:pPr marL="285750" indent="-285750">
              <a:buFont typeface="Arial"/>
              <a:buChar char="•"/>
            </a:pPr>
            <a:r>
              <a:rPr lang="en-US" dirty="0">
                <a:latin typeface="Arial"/>
                <a:ea typeface="ＭＳ Ｐゴシック"/>
                <a:cs typeface="Arial"/>
              </a:rPr>
              <a:t>Save webinars to your EconEdLink dashboard for easy access to the event</a:t>
            </a:r>
            <a:endParaRPr lang="en-US" dirty="0"/>
          </a:p>
          <a:p>
            <a:endParaRPr lang="en-US" dirty="0">
              <a:latin typeface="Arial"/>
              <a:ea typeface="ＭＳ Ｐゴシック"/>
              <a:cs typeface="Arial"/>
            </a:endParaRPr>
          </a:p>
          <a:p>
            <a:pPr algn="ctr"/>
            <a:r>
              <a:rPr lang="en-US" dirty="0">
                <a:latin typeface="Arial"/>
                <a:ea typeface="ＭＳ Ｐゴシック"/>
                <a:cs typeface="Arial"/>
              </a:rPr>
              <a:t>You may access our new </a:t>
            </a:r>
            <a:r>
              <a:rPr lang="en-US" b="1" dirty="0">
                <a:latin typeface="Arial"/>
                <a:ea typeface="ＭＳ Ｐゴシック"/>
                <a:cs typeface="Arial"/>
              </a:rPr>
              <a:t>Professional Development</a:t>
            </a:r>
            <a:r>
              <a:rPr lang="en-US" dirty="0">
                <a:latin typeface="Arial"/>
                <a:ea typeface="ＭＳ Ｐゴシック"/>
                <a:cs typeface="Arial"/>
              </a:rPr>
              <a:t> page </a:t>
            </a:r>
            <a:r>
              <a:rPr lang="en-US" dirty="0">
                <a:latin typeface="Arial"/>
                <a:ea typeface="ＭＳ Ｐゴシック"/>
                <a:cs typeface="Arial"/>
                <a:hlinkClick r:id="rId4"/>
              </a:rPr>
              <a:t>here</a:t>
            </a:r>
            <a:endParaRPr lang="en-US" dirty="0">
              <a:latin typeface="Arial"/>
              <a:ea typeface="ＭＳ Ｐゴシック"/>
              <a:cs typeface="Arial"/>
            </a:endParaRPr>
          </a:p>
          <a:p>
            <a:endParaRPr lang="en-US" dirty="0">
              <a:latin typeface="Arial"/>
              <a:ea typeface="ＭＳ Ｐゴシック"/>
              <a:cs typeface="Arial"/>
            </a:endParaRPr>
          </a:p>
        </p:txBody>
      </p:sp>
    </p:spTree>
    <p:extLst>
      <p:ext uri="{BB962C8B-B14F-4D97-AF65-F5344CB8AC3E}">
        <p14:creationId xmlns:p14="http://schemas.microsoft.com/office/powerpoint/2010/main" val="2696024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2"/>
          <p:cNvSpPr txBox="1">
            <a:spLocks noGrp="1"/>
          </p:cNvSpPr>
          <p:nvPr>
            <p:ph type="body" idx="1"/>
          </p:nvPr>
        </p:nvSpPr>
        <p:spPr>
          <a:xfrm>
            <a:off x="37500" y="1410600"/>
            <a:ext cx="9069000" cy="2085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3"/>
              </a:buClr>
              <a:buFont typeface="Noto Sans Symbols"/>
              <a:buNone/>
            </a:pPr>
            <a:r>
              <a:rPr lang="en-US" sz="6600" b="1" i="1" dirty="0">
                <a:solidFill>
                  <a:schemeClr val="accent3">
                    <a:lumMod val="75000"/>
                  </a:schemeClr>
                </a:solidFill>
              </a:rPr>
              <a:t>S</a:t>
            </a:r>
            <a:r>
              <a:rPr lang="en-US" sz="6600" b="1" i="1" u="none" strike="noStrike" cap="none" dirty="0">
                <a:solidFill>
                  <a:schemeClr val="accent3">
                    <a:lumMod val="75000"/>
                  </a:schemeClr>
                </a:solidFill>
                <a:latin typeface="Arial"/>
                <a:ea typeface="Arial"/>
                <a:cs typeface="Arial"/>
                <a:sym typeface="Arial"/>
              </a:rPr>
              <a:t>o, why do we use this system?</a:t>
            </a:r>
            <a:endParaRPr sz="6600" i="1" dirty="0">
              <a:solidFill>
                <a:schemeClr val="accent3">
                  <a:lumMod val="75000"/>
                </a:schemeClr>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43"/>
          <p:cNvPicPr preferRelativeResize="0"/>
          <p:nvPr/>
        </p:nvPicPr>
        <p:blipFill rotWithShape="1">
          <a:blip r:embed="rId3">
            <a:alphaModFix/>
          </a:blip>
          <a:srcRect/>
          <a:stretch/>
        </p:blipFill>
        <p:spPr>
          <a:xfrm>
            <a:off x="912725" y="1339250"/>
            <a:ext cx="2362246" cy="2362246"/>
          </a:xfrm>
          <a:prstGeom prst="rect">
            <a:avLst/>
          </a:prstGeom>
          <a:noFill/>
          <a:ln>
            <a:noFill/>
          </a:ln>
        </p:spPr>
      </p:pic>
      <p:pic>
        <p:nvPicPr>
          <p:cNvPr id="278" name="Google Shape;278;p43"/>
          <p:cNvPicPr preferRelativeResize="0"/>
          <p:nvPr/>
        </p:nvPicPr>
        <p:blipFill rotWithShape="1">
          <a:blip r:embed="rId3">
            <a:alphaModFix/>
          </a:blip>
          <a:srcRect/>
          <a:stretch/>
        </p:blipFill>
        <p:spPr>
          <a:xfrm>
            <a:off x="6043700" y="1447950"/>
            <a:ext cx="2362246" cy="2362246"/>
          </a:xfrm>
          <a:prstGeom prst="rect">
            <a:avLst/>
          </a:prstGeom>
          <a:noFill/>
          <a:ln>
            <a:noFill/>
          </a:ln>
        </p:spPr>
      </p:pic>
      <p:sp>
        <p:nvSpPr>
          <p:cNvPr id="279" name="Google Shape;279;p43"/>
          <p:cNvSpPr txBox="1">
            <a:spLocks noGrp="1"/>
          </p:cNvSpPr>
          <p:nvPr>
            <p:ph type="body" idx="1"/>
          </p:nvPr>
        </p:nvSpPr>
        <p:spPr>
          <a:xfrm>
            <a:off x="37500" y="932150"/>
            <a:ext cx="9069000" cy="10863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Font typeface="Noto Sans Symbols"/>
              <a:buNone/>
            </a:pPr>
            <a:r>
              <a:rPr lang="en-US" sz="5500" b="1">
                <a:latin typeface="Arial"/>
                <a:ea typeface="Arial"/>
                <a:cs typeface="Arial"/>
                <a:sym typeface="Arial"/>
              </a:rPr>
              <a:t>1.</a:t>
            </a:r>
            <a:r>
              <a:rPr lang="en-US" sz="5500" b="1" i="0" u="none" strike="noStrike" cap="none">
                <a:solidFill>
                  <a:schemeClr val="dk1"/>
                </a:solidFill>
                <a:latin typeface="Arial"/>
                <a:ea typeface="Arial"/>
                <a:cs typeface="Arial"/>
                <a:sym typeface="Arial"/>
              </a:rPr>
              <a:t> Do not trust the people</a:t>
            </a:r>
            <a:endParaRPr/>
          </a:p>
        </p:txBody>
      </p:sp>
      <p:pic>
        <p:nvPicPr>
          <p:cNvPr id="280" name="Google Shape;280;p43"/>
          <p:cNvPicPr preferRelativeResize="0"/>
          <p:nvPr/>
        </p:nvPicPr>
        <p:blipFill>
          <a:blip r:embed="rId4">
            <a:alphaModFix/>
          </a:blip>
          <a:stretch>
            <a:fillRect/>
          </a:stretch>
        </p:blipFill>
        <p:spPr>
          <a:xfrm>
            <a:off x="210100" y="3528800"/>
            <a:ext cx="3909835" cy="2936025"/>
          </a:xfrm>
          <a:prstGeom prst="rect">
            <a:avLst/>
          </a:prstGeom>
          <a:noFill/>
          <a:ln>
            <a:noFill/>
          </a:ln>
        </p:spPr>
      </p:pic>
      <p:pic>
        <p:nvPicPr>
          <p:cNvPr id="281" name="Google Shape;281;p43"/>
          <p:cNvPicPr preferRelativeResize="0"/>
          <p:nvPr/>
        </p:nvPicPr>
        <p:blipFill>
          <a:blip r:embed="rId5">
            <a:alphaModFix/>
          </a:blip>
          <a:stretch>
            <a:fillRect/>
          </a:stretch>
        </p:blipFill>
        <p:spPr>
          <a:xfrm>
            <a:off x="4526450" y="3585250"/>
            <a:ext cx="4405125" cy="2936037"/>
          </a:xfrm>
          <a:prstGeom prst="rect">
            <a:avLst/>
          </a:prstGeom>
          <a:noFill/>
          <a:ln>
            <a:noFill/>
          </a:ln>
        </p:spPr>
      </p:pic>
      <p:pic>
        <p:nvPicPr>
          <p:cNvPr id="282" name="Google Shape;282;p43"/>
          <p:cNvPicPr preferRelativeResize="0"/>
          <p:nvPr/>
        </p:nvPicPr>
        <p:blipFill rotWithShape="1">
          <a:blip r:embed="rId6">
            <a:alphaModFix/>
          </a:blip>
          <a:srcRect/>
          <a:stretch/>
        </p:blipFill>
        <p:spPr>
          <a:xfrm>
            <a:off x="3532063" y="1776612"/>
            <a:ext cx="2254538" cy="170493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body" idx="1"/>
          </p:nvPr>
        </p:nvSpPr>
        <p:spPr>
          <a:xfrm>
            <a:off x="190025" y="1122850"/>
            <a:ext cx="8916600" cy="4459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3"/>
              </a:buClr>
              <a:buFont typeface="Noto Sans Symbols"/>
              <a:buNone/>
            </a:pPr>
            <a:r>
              <a:rPr lang="en-US" sz="5500" b="1">
                <a:latin typeface="Arial"/>
                <a:ea typeface="Arial"/>
                <a:cs typeface="Arial"/>
                <a:sym typeface="Arial"/>
              </a:rPr>
              <a:t>2.</a:t>
            </a:r>
            <a:r>
              <a:rPr lang="en-US" sz="5500" b="1" i="0" u="none" strike="noStrike" cap="none">
                <a:solidFill>
                  <a:schemeClr val="dk1"/>
                </a:solidFill>
                <a:latin typeface="Arial"/>
                <a:ea typeface="Arial"/>
                <a:cs typeface="Arial"/>
                <a:sym typeface="Arial"/>
              </a:rPr>
              <a:t> Power to small states</a:t>
            </a:r>
            <a:endParaRPr/>
          </a:p>
          <a:p>
            <a:pPr marL="0" marR="0" lvl="0" indent="0" algn="l" rtl="0">
              <a:lnSpc>
                <a:spcPct val="100000"/>
              </a:lnSpc>
              <a:spcBef>
                <a:spcPts val="0"/>
              </a:spcBef>
              <a:spcAft>
                <a:spcPts val="0"/>
              </a:spcAft>
              <a:buClr>
                <a:schemeClr val="accent3"/>
              </a:buClr>
              <a:buFont typeface="Noto Sans Symbols"/>
              <a:buNone/>
            </a:pPr>
            <a:endParaRPr sz="5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3"/>
              </a:buClr>
              <a:buFont typeface="Noto Sans Symbols"/>
              <a:buNone/>
            </a:pPr>
            <a:endParaRPr sz="5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3"/>
              </a:buClr>
              <a:buFont typeface="Noto Sans Symbols"/>
              <a:buNone/>
            </a:pPr>
            <a:endParaRPr sz="5500" b="1"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accent3"/>
              </a:buClr>
              <a:buFont typeface="Noto Sans Symbols"/>
              <a:buNone/>
            </a:pPr>
            <a:endParaRPr/>
          </a:p>
        </p:txBody>
      </p:sp>
      <p:pic>
        <p:nvPicPr>
          <p:cNvPr id="289" name="Google Shape;289;p44"/>
          <p:cNvPicPr preferRelativeResize="0"/>
          <p:nvPr/>
        </p:nvPicPr>
        <p:blipFill>
          <a:blip r:embed="rId3">
            <a:alphaModFix/>
          </a:blip>
          <a:stretch>
            <a:fillRect/>
          </a:stretch>
        </p:blipFill>
        <p:spPr>
          <a:xfrm>
            <a:off x="488563" y="1948428"/>
            <a:ext cx="8166875" cy="1983715"/>
          </a:xfrm>
          <a:prstGeom prst="rect">
            <a:avLst/>
          </a:prstGeom>
          <a:noFill/>
          <a:ln>
            <a:noFill/>
          </a:ln>
        </p:spPr>
      </p:pic>
      <p:pic>
        <p:nvPicPr>
          <p:cNvPr id="290" name="Google Shape;290;p44"/>
          <p:cNvPicPr preferRelativeResize="0"/>
          <p:nvPr/>
        </p:nvPicPr>
        <p:blipFill>
          <a:blip r:embed="rId4">
            <a:alphaModFix/>
          </a:blip>
          <a:stretch>
            <a:fillRect/>
          </a:stretch>
        </p:blipFill>
        <p:spPr>
          <a:xfrm>
            <a:off x="524700" y="4079450"/>
            <a:ext cx="8094601" cy="23522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45"/>
          <p:cNvSpPr txBox="1">
            <a:spLocks noGrp="1"/>
          </p:cNvSpPr>
          <p:nvPr>
            <p:ph type="body" idx="1"/>
          </p:nvPr>
        </p:nvSpPr>
        <p:spPr>
          <a:xfrm>
            <a:off x="37500" y="1084050"/>
            <a:ext cx="9069000" cy="2085900"/>
          </a:xfrm>
          <a:prstGeom prst="rect">
            <a:avLst/>
          </a:prstGeom>
          <a:noFill/>
          <a:ln>
            <a:noFill/>
          </a:ln>
        </p:spPr>
        <p:txBody>
          <a:bodyPr spcFirstLastPara="1" wrap="square" lIns="91425" tIns="45700" rIns="91425" bIns="45700" anchor="t" anchorCtr="0">
            <a:noAutofit/>
          </a:bodyPr>
          <a:lstStyle/>
          <a:p>
            <a:pPr marL="0" indent="0" algn="ctr">
              <a:spcBef>
                <a:spcPts val="0"/>
              </a:spcBef>
              <a:buClr>
                <a:schemeClr val="accent3"/>
              </a:buClr>
              <a:buNone/>
            </a:pPr>
            <a:r>
              <a:rPr lang="en-US" sz="5400" b="1" dirty="0">
                <a:solidFill>
                  <a:schemeClr val="accent3">
                    <a:lumMod val="75000"/>
                  </a:schemeClr>
                </a:solidFill>
                <a:latin typeface="Arial"/>
                <a:ea typeface="Arial"/>
                <a:cs typeface="Arial"/>
                <a:sym typeface="Arial"/>
              </a:rPr>
              <a:t>700 </a:t>
            </a:r>
            <a:r>
              <a:rPr lang="en-US" sz="5400" b="1" dirty="0">
                <a:solidFill>
                  <a:schemeClr val="accent3">
                    <a:lumMod val="75000"/>
                  </a:schemeClr>
                </a:solidFill>
              </a:rPr>
              <a:t>Proposed Amendments </a:t>
            </a:r>
            <a:endParaRPr lang="en-US" sz="5400" dirty="0">
              <a:solidFill>
                <a:schemeClr val="accent3">
                  <a:lumMod val="75000"/>
                </a:schemeClr>
              </a:solidFill>
            </a:endParaRPr>
          </a:p>
          <a:p>
            <a:pPr marL="0" marR="0" lvl="0" indent="0" algn="ctr" rtl="0">
              <a:lnSpc>
                <a:spcPct val="100000"/>
              </a:lnSpc>
              <a:spcBef>
                <a:spcPts val="0"/>
              </a:spcBef>
              <a:spcAft>
                <a:spcPts val="0"/>
              </a:spcAft>
              <a:buClr>
                <a:schemeClr val="accent3"/>
              </a:buClr>
              <a:buFont typeface="Noto Sans Symbols"/>
              <a:buNone/>
            </a:pPr>
            <a:endParaRPr dirty="0">
              <a:solidFill>
                <a:schemeClr val="accent3">
                  <a:lumMod val="75000"/>
                </a:schemeClr>
              </a:solidFill>
            </a:endParaRPr>
          </a:p>
        </p:txBody>
      </p:sp>
      <p:pic>
        <p:nvPicPr>
          <p:cNvPr id="297" name="Google Shape;297;p45"/>
          <p:cNvPicPr preferRelativeResize="0"/>
          <p:nvPr/>
        </p:nvPicPr>
        <p:blipFill>
          <a:blip r:embed="rId3">
            <a:alphaModFix/>
          </a:blip>
          <a:stretch>
            <a:fillRect/>
          </a:stretch>
        </p:blipFill>
        <p:spPr>
          <a:xfrm>
            <a:off x="3745398" y="3608950"/>
            <a:ext cx="5115275" cy="2992525"/>
          </a:xfrm>
          <a:prstGeom prst="rect">
            <a:avLst/>
          </a:prstGeom>
          <a:noFill/>
          <a:ln>
            <a:noFill/>
          </a:ln>
        </p:spPr>
      </p:pic>
      <p:pic>
        <p:nvPicPr>
          <p:cNvPr id="298" name="Google Shape;298;p45"/>
          <p:cNvPicPr preferRelativeResize="0"/>
          <p:nvPr/>
        </p:nvPicPr>
        <p:blipFill>
          <a:blip r:embed="rId4">
            <a:alphaModFix/>
          </a:blip>
          <a:stretch>
            <a:fillRect/>
          </a:stretch>
        </p:blipFill>
        <p:spPr>
          <a:xfrm>
            <a:off x="383562" y="4225413"/>
            <a:ext cx="3259212" cy="2085900"/>
          </a:xfrm>
          <a:prstGeom prst="rect">
            <a:avLst/>
          </a:prstGeom>
          <a:noFill/>
          <a:ln>
            <a:noFill/>
          </a:ln>
        </p:spPr>
      </p:pic>
      <p:pic>
        <p:nvPicPr>
          <p:cNvPr id="299" name="Google Shape;299;p45"/>
          <p:cNvPicPr preferRelativeResize="0"/>
          <p:nvPr/>
        </p:nvPicPr>
        <p:blipFill>
          <a:blip r:embed="rId5">
            <a:alphaModFix/>
          </a:blip>
          <a:stretch>
            <a:fillRect/>
          </a:stretch>
        </p:blipFill>
        <p:spPr>
          <a:xfrm>
            <a:off x="4602725" y="3608950"/>
            <a:ext cx="2784975" cy="27849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46"/>
          <p:cNvSpPr txBox="1">
            <a:spLocks noGrp="1"/>
          </p:cNvSpPr>
          <p:nvPr>
            <p:ph type="body" idx="1"/>
          </p:nvPr>
        </p:nvSpPr>
        <p:spPr>
          <a:xfrm>
            <a:off x="37500" y="1226500"/>
            <a:ext cx="9069000" cy="283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3"/>
              </a:buClr>
              <a:buFont typeface="Noto Sans Symbols"/>
              <a:buNone/>
            </a:pPr>
            <a:r>
              <a:rPr lang="en-US" sz="5500" b="1" dirty="0">
                <a:solidFill>
                  <a:schemeClr val="accent3">
                    <a:lumMod val="75000"/>
                  </a:schemeClr>
                </a:solidFill>
              </a:rPr>
              <a:t>Activity #1:</a:t>
            </a:r>
            <a:endParaRPr sz="5500" b="1" dirty="0">
              <a:solidFill>
                <a:schemeClr val="accent3">
                  <a:lumMod val="75000"/>
                </a:schemeClr>
              </a:solidFill>
            </a:endParaRPr>
          </a:p>
          <a:p>
            <a:pPr marL="0" marR="0" lvl="0" indent="0" algn="ctr" rtl="0">
              <a:lnSpc>
                <a:spcPct val="100000"/>
              </a:lnSpc>
              <a:spcBef>
                <a:spcPts val="0"/>
              </a:spcBef>
              <a:spcAft>
                <a:spcPts val="0"/>
              </a:spcAft>
              <a:buClr>
                <a:schemeClr val="accent3"/>
              </a:buClr>
              <a:buFont typeface="Noto Sans Symbols"/>
              <a:buNone/>
            </a:pPr>
            <a:r>
              <a:rPr lang="en-US" sz="5500" b="1" dirty="0">
                <a:solidFill>
                  <a:schemeClr val="accent3">
                    <a:lumMod val="75000"/>
                  </a:schemeClr>
                </a:solidFill>
              </a:rPr>
              <a:t>Electoral College Debate</a:t>
            </a:r>
            <a:endParaRPr sz="5500" b="1" dirty="0">
              <a:solidFill>
                <a:schemeClr val="accent3">
                  <a:lumMod val="75000"/>
                </a:schemeClr>
              </a:solidFill>
            </a:endParaRPr>
          </a:p>
        </p:txBody>
      </p:sp>
      <p:pic>
        <p:nvPicPr>
          <p:cNvPr id="306" name="Google Shape;306;p46"/>
          <p:cNvPicPr preferRelativeResize="0"/>
          <p:nvPr/>
        </p:nvPicPr>
        <p:blipFill>
          <a:blip r:embed="rId3">
            <a:alphaModFix/>
          </a:blip>
          <a:stretch>
            <a:fillRect/>
          </a:stretch>
        </p:blipFill>
        <p:spPr>
          <a:xfrm>
            <a:off x="2302313" y="3140775"/>
            <a:ext cx="4539375" cy="30262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7"/>
          <p:cNvSpPr txBox="1">
            <a:spLocks noGrp="1"/>
          </p:cNvSpPr>
          <p:nvPr>
            <p:ph type="title"/>
          </p:nvPr>
        </p:nvSpPr>
        <p:spPr>
          <a:xfrm>
            <a:off x="457200" y="1900081"/>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Lesson #2: </a:t>
            </a:r>
            <a:endParaRPr sz="5500"/>
          </a:p>
          <a:p>
            <a:pPr marL="0" lvl="0" indent="0" algn="ctr" rtl="0">
              <a:lnSpc>
                <a:spcPct val="103636"/>
              </a:lnSpc>
              <a:spcBef>
                <a:spcPts val="0"/>
              </a:spcBef>
              <a:spcAft>
                <a:spcPts val="0"/>
              </a:spcAft>
              <a:buNone/>
            </a:pPr>
            <a:r>
              <a:rPr lang="en-US" sz="5500"/>
              <a:t>Campaign Finance Webquest </a:t>
            </a:r>
            <a:endParaRPr sz="55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8"/>
          <p:cNvSpPr txBox="1"/>
          <p:nvPr/>
        </p:nvSpPr>
        <p:spPr>
          <a:xfrm>
            <a:off x="92525" y="1083171"/>
            <a:ext cx="8991600" cy="2153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3200" b="1" i="0" u="none" strike="noStrike" cap="none" dirty="0">
                <a:solidFill>
                  <a:srgbClr val="000000"/>
                </a:solidFill>
                <a:latin typeface="Calibri"/>
                <a:ea typeface="Calibri"/>
                <a:cs typeface="Calibri"/>
                <a:sym typeface="Calibri"/>
              </a:rPr>
              <a:t>Do Now:</a:t>
            </a:r>
            <a:r>
              <a:rPr lang="en-US" sz="3200" b="0" i="0" u="none" strike="noStrike" cap="none" dirty="0">
                <a:solidFill>
                  <a:srgbClr val="000000"/>
                </a:solidFill>
                <a:latin typeface="Calibri"/>
                <a:ea typeface="Calibri"/>
                <a:cs typeface="Calibri"/>
                <a:sym typeface="Calibri"/>
              </a:rPr>
              <a:t> </a:t>
            </a:r>
            <a:endParaRPr dirty="0"/>
          </a:p>
          <a:p>
            <a:pPr marL="0" marR="0" lvl="0" indent="0" algn="l" rtl="0">
              <a:lnSpc>
                <a:spcPct val="100000"/>
              </a:lnSpc>
              <a:spcBef>
                <a:spcPts val="0"/>
              </a:spcBef>
              <a:spcAft>
                <a:spcPts val="0"/>
              </a:spcAft>
              <a:buClr>
                <a:srgbClr val="000000"/>
              </a:buClr>
              <a:buFont typeface="Calibri"/>
              <a:buNone/>
            </a:pPr>
            <a:r>
              <a:rPr lang="en-US" sz="3000" dirty="0">
                <a:solidFill>
                  <a:schemeClr val="dk1"/>
                </a:solidFill>
                <a:latin typeface="Calibri"/>
                <a:ea typeface="Calibri"/>
                <a:cs typeface="Calibri"/>
                <a:sym typeface="Calibri"/>
              </a:rPr>
              <a:t>1</a:t>
            </a:r>
            <a:r>
              <a:rPr lang="en-US" sz="3000" b="0" i="0" u="none" strike="noStrike" cap="none" dirty="0">
                <a:solidFill>
                  <a:schemeClr val="dk1"/>
                </a:solidFill>
                <a:latin typeface="Calibri"/>
                <a:ea typeface="Calibri"/>
                <a:cs typeface="Calibri"/>
                <a:sym typeface="Calibri"/>
              </a:rPr>
              <a:t>. What are examples of things that politicians pay for to run election campaigns? (For Example: TV commercials)</a:t>
            </a:r>
          </a:p>
          <a:p>
            <a:pPr marL="0" marR="0" lvl="0" indent="0" algn="l" rtl="0">
              <a:lnSpc>
                <a:spcPct val="100000"/>
              </a:lnSpc>
              <a:spcBef>
                <a:spcPts val="0"/>
              </a:spcBef>
              <a:spcAft>
                <a:spcPts val="0"/>
              </a:spcAft>
              <a:buClr>
                <a:srgbClr val="000000"/>
              </a:buClr>
              <a:buFont typeface="Calibri"/>
              <a:buNone/>
            </a:pPr>
            <a:endParaRPr dirty="0"/>
          </a:p>
          <a:p>
            <a:pPr marL="0" marR="0" lvl="0" indent="0" algn="l" rtl="0">
              <a:lnSpc>
                <a:spcPct val="100000"/>
              </a:lnSpc>
              <a:spcBef>
                <a:spcPts val="0"/>
              </a:spcBef>
              <a:spcAft>
                <a:spcPts val="0"/>
              </a:spcAft>
              <a:buClr>
                <a:srgbClr val="000000"/>
              </a:buClr>
              <a:buFont typeface="Calibri"/>
              <a:buNone/>
            </a:pPr>
            <a:r>
              <a:rPr lang="en-US" sz="3000" dirty="0">
                <a:solidFill>
                  <a:schemeClr val="dk1"/>
                </a:solidFill>
                <a:latin typeface="Calibri"/>
                <a:ea typeface="Calibri"/>
                <a:cs typeface="Calibri"/>
                <a:sym typeface="Calibri"/>
              </a:rPr>
              <a:t>2</a:t>
            </a:r>
            <a:r>
              <a:rPr lang="en-US" sz="3000" b="0" i="0" u="none" strike="noStrike" cap="none" dirty="0">
                <a:solidFill>
                  <a:schemeClr val="dk1"/>
                </a:solidFill>
                <a:latin typeface="Calibri"/>
                <a:ea typeface="Calibri"/>
                <a:cs typeface="Calibri"/>
                <a:sym typeface="Calibri"/>
              </a:rPr>
              <a:t>. How much money do you think Barack Obama spent running for President? </a:t>
            </a:r>
            <a:endParaRPr dirty="0"/>
          </a:p>
        </p:txBody>
      </p:sp>
      <p:pic>
        <p:nvPicPr>
          <p:cNvPr id="319" name="Google Shape;319;p48"/>
          <p:cNvPicPr preferRelativeResize="0"/>
          <p:nvPr/>
        </p:nvPicPr>
        <p:blipFill rotWithShape="1">
          <a:blip r:embed="rId3">
            <a:alphaModFix/>
          </a:blip>
          <a:srcRect/>
          <a:stretch/>
        </p:blipFill>
        <p:spPr>
          <a:xfrm>
            <a:off x="5690081" y="4464689"/>
            <a:ext cx="2949406" cy="1947488"/>
          </a:xfrm>
          <a:prstGeom prst="rect">
            <a:avLst/>
          </a:prstGeom>
          <a:noFill/>
          <a:ln>
            <a:noFill/>
          </a:ln>
        </p:spPr>
      </p:pic>
      <p:pic>
        <p:nvPicPr>
          <p:cNvPr id="320" name="Google Shape;320;p48"/>
          <p:cNvPicPr preferRelativeResize="0"/>
          <p:nvPr/>
        </p:nvPicPr>
        <p:blipFill rotWithShape="1">
          <a:blip r:embed="rId4">
            <a:alphaModFix/>
          </a:blip>
          <a:srcRect/>
          <a:stretch/>
        </p:blipFill>
        <p:spPr>
          <a:xfrm>
            <a:off x="6399821" y="4579283"/>
            <a:ext cx="1529925" cy="1529925"/>
          </a:xfrm>
          <a:prstGeom prst="rect">
            <a:avLst/>
          </a:prstGeom>
          <a:noFill/>
          <a:ln>
            <a:noFill/>
          </a:ln>
        </p:spPr>
      </p:pic>
      <p:pic>
        <p:nvPicPr>
          <p:cNvPr id="321" name="Google Shape;321;p48"/>
          <p:cNvPicPr preferRelativeResize="0"/>
          <p:nvPr/>
        </p:nvPicPr>
        <p:blipFill rotWithShape="1">
          <a:blip r:embed="rId5">
            <a:alphaModFix/>
          </a:blip>
          <a:srcRect/>
          <a:stretch/>
        </p:blipFill>
        <p:spPr>
          <a:xfrm>
            <a:off x="768044" y="4491982"/>
            <a:ext cx="1617226" cy="1617226"/>
          </a:xfrm>
          <a:prstGeom prst="rect">
            <a:avLst/>
          </a:prstGeom>
          <a:noFill/>
          <a:ln>
            <a:noFill/>
          </a:ln>
        </p:spPr>
      </p:pic>
      <p:pic>
        <p:nvPicPr>
          <p:cNvPr id="323" name="Google Shape;323;p48"/>
          <p:cNvPicPr preferRelativeResize="0"/>
          <p:nvPr/>
        </p:nvPicPr>
        <p:blipFill rotWithShape="1">
          <a:blip r:embed="rId6">
            <a:alphaModFix/>
          </a:blip>
          <a:srcRect/>
          <a:stretch/>
        </p:blipFill>
        <p:spPr>
          <a:xfrm>
            <a:off x="3660648" y="4702146"/>
            <a:ext cx="911352" cy="1284197"/>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50"/>
          <p:cNvSpPr txBox="1">
            <a:spLocks noGrp="1"/>
          </p:cNvSpPr>
          <p:nvPr>
            <p:ph type="body" idx="1"/>
          </p:nvPr>
        </p:nvSpPr>
        <p:spPr>
          <a:xfrm>
            <a:off x="103275" y="1439250"/>
            <a:ext cx="5941200" cy="1903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Calibri"/>
              <a:buNone/>
            </a:pPr>
            <a:r>
              <a:rPr lang="en-US" sz="4200" b="1" i="0" u="none" strike="noStrike" cap="none" dirty="0">
                <a:solidFill>
                  <a:srgbClr val="000000"/>
                </a:solidFill>
                <a:latin typeface="Arial"/>
                <a:ea typeface="Arial"/>
                <a:cs typeface="Arial"/>
                <a:sym typeface="Arial"/>
              </a:rPr>
              <a:t>-Donations </a:t>
            </a:r>
            <a:endParaRPr sz="4200" dirty="0"/>
          </a:p>
          <a:p>
            <a:pPr marL="0" marR="0" lvl="0" indent="0" algn="l" rtl="0">
              <a:lnSpc>
                <a:spcPct val="100000"/>
              </a:lnSpc>
              <a:spcBef>
                <a:spcPts val="0"/>
              </a:spcBef>
              <a:spcAft>
                <a:spcPts val="0"/>
              </a:spcAft>
              <a:buClr>
                <a:schemeClr val="dk1"/>
              </a:buClr>
              <a:buFont typeface="Calibri"/>
              <a:buNone/>
            </a:pPr>
            <a:r>
              <a:rPr lang="en-US" sz="4200" b="1" i="0" u="none" strike="noStrike" cap="none" dirty="0">
                <a:solidFill>
                  <a:srgbClr val="000000"/>
                </a:solidFill>
                <a:latin typeface="Arial"/>
                <a:ea typeface="Arial"/>
                <a:cs typeface="Arial"/>
                <a:sym typeface="Arial"/>
              </a:rPr>
              <a:t>-</a:t>
            </a:r>
            <a:r>
              <a:rPr lang="en-US" sz="4200" b="1" dirty="0"/>
              <a:t>F</a:t>
            </a:r>
            <a:r>
              <a:rPr lang="en-US" sz="4200" b="1" i="0" u="none" strike="noStrike" cap="none" dirty="0">
                <a:solidFill>
                  <a:srgbClr val="000000"/>
                </a:solidFill>
                <a:latin typeface="Arial"/>
                <a:ea typeface="Arial"/>
                <a:cs typeface="Arial"/>
                <a:sym typeface="Arial"/>
              </a:rPr>
              <a:t>ew restrictions</a:t>
            </a:r>
            <a:endParaRPr sz="4200" dirty="0"/>
          </a:p>
          <a:p>
            <a:pPr marL="0" marR="0" lvl="0" indent="0" algn="l" rtl="0">
              <a:lnSpc>
                <a:spcPct val="100000"/>
              </a:lnSpc>
              <a:spcBef>
                <a:spcPts val="0"/>
              </a:spcBef>
              <a:spcAft>
                <a:spcPts val="0"/>
              </a:spcAft>
              <a:buClr>
                <a:schemeClr val="dk1"/>
              </a:buClr>
              <a:buFont typeface="Calibri"/>
              <a:buNone/>
            </a:pPr>
            <a:endParaRPr sz="4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4200" b="1"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Font typeface="Calibri"/>
              <a:buNone/>
            </a:pPr>
            <a:endParaRPr sz="4200" b="1" i="0" u="none" strike="noStrike" cap="none" dirty="0">
              <a:solidFill>
                <a:srgbClr val="000000"/>
              </a:solidFill>
              <a:latin typeface="Arial"/>
              <a:ea typeface="Arial"/>
              <a:cs typeface="Arial"/>
              <a:sym typeface="Arial"/>
            </a:endParaRPr>
          </a:p>
          <a:p>
            <a:pPr marL="0" marR="0" lvl="0" indent="0" algn="l" rtl="0">
              <a:lnSpc>
                <a:spcPct val="100000"/>
              </a:lnSpc>
              <a:spcBef>
                <a:spcPts val="640"/>
              </a:spcBef>
              <a:spcAft>
                <a:spcPts val="0"/>
              </a:spcAft>
              <a:buClr>
                <a:schemeClr val="dk1"/>
              </a:buClr>
              <a:buFont typeface="Calibri"/>
              <a:buNone/>
            </a:pPr>
            <a:endParaRPr sz="4200" b="1" i="0" u="none" strike="noStrike" cap="none" dirty="0">
              <a:solidFill>
                <a:srgbClr val="FF0000"/>
              </a:solidFill>
              <a:latin typeface="Arial"/>
              <a:ea typeface="Arial"/>
              <a:cs typeface="Arial"/>
              <a:sym typeface="Arial"/>
            </a:endParaRPr>
          </a:p>
        </p:txBody>
      </p:sp>
      <p:pic>
        <p:nvPicPr>
          <p:cNvPr id="340" name="Google Shape;340;p50"/>
          <p:cNvPicPr preferRelativeResize="0"/>
          <p:nvPr/>
        </p:nvPicPr>
        <p:blipFill rotWithShape="1">
          <a:blip r:embed="rId3">
            <a:alphaModFix/>
          </a:blip>
          <a:srcRect/>
          <a:stretch/>
        </p:blipFill>
        <p:spPr>
          <a:xfrm>
            <a:off x="4496800" y="4406200"/>
            <a:ext cx="2306498" cy="2109707"/>
          </a:xfrm>
          <a:prstGeom prst="rect">
            <a:avLst/>
          </a:prstGeom>
          <a:noFill/>
          <a:ln>
            <a:noFill/>
          </a:ln>
        </p:spPr>
      </p:pic>
      <p:pic>
        <p:nvPicPr>
          <p:cNvPr id="341" name="Google Shape;341;p50"/>
          <p:cNvPicPr preferRelativeResize="0"/>
          <p:nvPr/>
        </p:nvPicPr>
        <p:blipFill rotWithShape="1">
          <a:blip r:embed="rId4">
            <a:alphaModFix/>
          </a:blip>
          <a:srcRect/>
          <a:stretch/>
        </p:blipFill>
        <p:spPr>
          <a:xfrm>
            <a:off x="369325" y="2945301"/>
            <a:ext cx="3647309" cy="3321075"/>
          </a:xfrm>
          <a:prstGeom prst="rect">
            <a:avLst/>
          </a:prstGeom>
          <a:noFill/>
          <a:ln>
            <a:noFill/>
          </a:ln>
        </p:spPr>
      </p:pic>
      <p:pic>
        <p:nvPicPr>
          <p:cNvPr id="342" name="Google Shape;342;p50"/>
          <p:cNvPicPr preferRelativeResize="0"/>
          <p:nvPr/>
        </p:nvPicPr>
        <p:blipFill rotWithShape="1">
          <a:blip r:embed="rId5">
            <a:alphaModFix/>
          </a:blip>
          <a:srcRect/>
          <a:stretch/>
        </p:blipFill>
        <p:spPr>
          <a:xfrm>
            <a:off x="7091275" y="4559851"/>
            <a:ext cx="1802393" cy="1802393"/>
          </a:xfrm>
          <a:prstGeom prst="rect">
            <a:avLst/>
          </a:prstGeom>
          <a:noFill/>
          <a:ln>
            <a:noFill/>
          </a:ln>
        </p:spPr>
      </p:pic>
      <p:pic>
        <p:nvPicPr>
          <p:cNvPr id="343" name="Google Shape;343;p50"/>
          <p:cNvPicPr preferRelativeResize="0"/>
          <p:nvPr/>
        </p:nvPicPr>
        <p:blipFill rotWithShape="1">
          <a:blip r:embed="rId6">
            <a:alphaModFix/>
          </a:blip>
          <a:srcRect/>
          <a:stretch/>
        </p:blipFill>
        <p:spPr>
          <a:xfrm>
            <a:off x="5446300" y="2603800"/>
            <a:ext cx="2918082" cy="1802400"/>
          </a:xfrm>
          <a:prstGeom prst="rect">
            <a:avLst/>
          </a:prstGeom>
          <a:noFill/>
          <a:ln>
            <a:noFill/>
          </a:ln>
        </p:spPr>
      </p:pic>
      <p:sp>
        <p:nvSpPr>
          <p:cNvPr id="344" name="Google Shape;344;p50"/>
          <p:cNvSpPr txBox="1"/>
          <p:nvPr/>
        </p:nvSpPr>
        <p:spPr>
          <a:xfrm>
            <a:off x="3202800" y="1104550"/>
            <a:ext cx="5941200" cy="1276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400" b="1" i="1" dirty="0">
                <a:solidFill>
                  <a:schemeClr val="accent3">
                    <a:lumMod val="75000"/>
                  </a:schemeClr>
                </a:solidFill>
              </a:rPr>
              <a:t>Who Can Donate The Most?</a:t>
            </a:r>
            <a:endParaRPr sz="3400" b="1" i="1" dirty="0">
              <a:solidFill>
                <a:schemeClr val="accent3">
                  <a:lumMod val="75000"/>
                </a:schemeClr>
              </a:solidFill>
            </a:endParaRPr>
          </a:p>
          <a:p>
            <a:pPr marL="0" lvl="0" indent="0" algn="ctr" rtl="0">
              <a:spcBef>
                <a:spcPts val="0"/>
              </a:spcBef>
              <a:spcAft>
                <a:spcPts val="0"/>
              </a:spcAft>
              <a:buNone/>
            </a:pPr>
            <a:r>
              <a:rPr lang="en-US" sz="3400" b="1" i="1" dirty="0">
                <a:solidFill>
                  <a:schemeClr val="accent3">
                    <a:lumMod val="75000"/>
                  </a:schemeClr>
                </a:solidFill>
              </a:rPr>
              <a:t>What Is The Effect Of This? </a:t>
            </a:r>
            <a:endParaRPr sz="3400" b="1" i="1" dirty="0">
              <a:solidFill>
                <a:schemeClr val="accent3">
                  <a:lumMod val="75000"/>
                </a:scheme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1" descr="data:image/jpeg;base64,/9j/4AAQSkZJRgABAQAAAQABAAD/2wCEAAkGBwgHBhUIBxEVFRMVFxoaGBYYGBgfHBgcHyAaHyIgICAfHCkjHxwmIhweITEiMSksLjowHR8zOD8sODQwLi4BCgoKBQUFDgUFDisZExkrKysrKysrKysrKysrKysrKysrKysrKysrKysrKysrKysrKysrKysrKysrKysrKysrK//AABEIAPMA0AMBIgACEQEDEQH/xAAcAAEAAgMBAQEAAAAAAAAAAAAABwgEBQYCAwH/xABEEAABAwIEBAIFCgMFCQEAAAABAAIDBBEFBhIhBzFBUSJhCBNxgZEUIzJCUnKCkqGxFWLCU6KzwfEWNTZDZHSDstEz/8QAFAEBAAAAAAAAAAAAAAAAAAAAAP/EABQRAQAAAAAAAAAAAAAAAAAAAAD/2gAMAwEAAhEDEQA/AOaxDHs0cM8+v+WOE1wSb2AqY3Fxa95AuXg7ajcjSW/R5znkPNVPm/LzMSi0iTlLG11zG65Fj1F7XHkeq0nF3JVNmfLslXTxg1cLLxvA8TmtuTH5ggusO59qrdl3H8Ty3ibcQweUseOf2XD7Lhyc3y9/PdBc9FwfDniZhmcYhSz2hqwN4idn26xk8x108xvzAuu8QEREBERAREQEREBERAREQEREBERAREQEREBERAVVuMWVv9mc4PMDbQVF5Y+wufE38LunYtVqVw3GHKv+0+UH/J23ngvLF3Nh4m/ib07hqCrEUkkMolhcWuaQQ4GxBG4II5EKcuGvGVsmnCs4uAOwZU22PYSW5ff5d7buUFIgvExzXsD2EEHcEciF+quPCPie/L0jcFx5xNITZjzuYCf3j8unMdlYyN7JGCSMggi4I3BB6jyQekREBERAREQEREBERAREQEREBERAREQEREBERBWTjHkKbLOMOxWhbekneSLD/wDJ53LD2HMt8tum8bq6+L4ZR4zhkmHYkwPikbpc0/uOxBsQeYIBVW+InD3E8l1mtwMlK4/NzAbfdf8AZf8AoenUAOMVi+AWb/4tghy/Wu+dpheO/N0XIfkPh9hYq6LbZUx6qyzj8WL0f0o3btvs9p2c0+RFx+qC5qLEwrEabFsNjxGhdqjlYHtPkRffsehHdZaAiIgIiICIiAiIgIiICIiAiIgIiICIiAiIgL4VtJTV9I6krWNfG8Wc1wuCPML7ogrfxQ4TVGXQ/FsADpKTcuZzfCP6ox9rmBz+0osV41C3FHg+2q1YxlFga/cyUw2DvOPs7+TkeljsQxPR6zfpe7Kta7Y3kgv35vZ/WB5PU6Kk1DWVWFYiyspHFksTw5p6tc09j+ytDwz4iUWdKH1M2mOrYPnIujv52X3Le45jkb7Eh3CIiAiIgIiICIuczdnfAcow6sXl8ZF2ws8Ujuf1eg2O5IHmg6NFXnHuPGM1MhZgcEcLN7Ofd7/I9Gj2WPtWio+Mmd6ecSS1LJR9h8MQafyNa79UFo0UbZH4wYLmJ7KLEx8mqHWADjeN57Nf0J7OtzABcpJQEREBERAREQEREBERAREQVh4v5XrYM/1MmHQPfG9gqHFjHEMa4HU51hsNbXm5WBw0z3FkmqfJJStl9a6O772exg1ag3pch3cche/S0OMYbT4xhUmG1erRK0tdpJBsexH+ne4VSM75Tr8n427Dq/dvOOQDwyM6Edj0I6HuLEhKOduLFHWYSZcIqJRK4n1MURcz1djtJM63idtcRA6bHxatrd5wtz3DnTBvn7NqogBKzv2e3+U9uhuOxNUl03DmTHYs3wvyy1zptQu0fRLLjUH9mW5npsRvZBb1ERAREQaLPGOty5lafEg9jXtjd6rWRZ0ljpAH1jfp5KoNfW1OI1jqyue58jzdz3G5JU2ekuxpiopPWbgyj1d+d9Hit5Wt7wocwOnw6esH8XfI2MEXbC0Olde/0Q4hvOw533Fgd7BrkUpZVzbHlXFGUzaJ7qZ7/VgT08DJD5+sDW3dcgEO1C29wvedMepZqt1JDhNCXNc90lRDonIjuPFaIt0luoNJcbEjogipWX4GZwmzFl92G4i4unprDUeb4zfST3IsWk+TSdyokxp+QKzJ3rMOMseIMtsWFol3F9g5zGtsSR4tW291kcBsRNDxDjgPKeOSM/DWP1YB70Fn0REBERAREQEREBERAREQFzme8o0WcsCdh9X4XjxRS23jf382nkR1HY2I6NEFLMewauwDFn4ZibNMkZsR0PYg9WkbgqVeAGbcNw+pdl+tjjjkmdeOawBkPSN7vjp8yRzIv13G3LuH47RxhultYxkj2yucGMbDHp1+scfq6ntDRz1PHJusqtrXOY4OYbEbgjogvEijXg7xCGasP/hmKuHyyIc/7Zg+v94cnD2HqQJKQEREEFekphr/AF9JijIxps+J0gve+zmtP98j8XkuBydxCxTKGHvpcLigLnOLhJIwlzbgAgWcOw535LvvSQw3FTNT4prLqQD1ej7Ep1G5HXU0Wv8AyW7XhFBuMx5oxrM1QJ8bndIRyGwa32NaA0e211hYXiVbhNc2uwyR0crDdr2mxH/0HkRyI2KxEQSHXcQMLx/B5GZmoWvq9BbHOwkC5a4AlpNmWJDvDsSOQXJ5RrZMNzTS1kXNk8Z9o1C494uPetQsrC5p6bEop6RuqRsjHMbbVqcCCBbrc7WQXZReIHPfC10os4gXHY9QvaAiIgIiICIiAiIgIiICIudzPjM1HiEGGUdRBBJNrdqlaX7N0jS1gkYSXF30r2Aa5BHXpCQYjXVNFh9C5h9YZGiO7Q9zrsO5JHg8I62uBfpaFanAMWpa59DUQPbJGx0jmkcmNBcXdi2wvfkpJ4kY1LgNfJh+Juo6+pewWnfES+AOsR4H6o27EuDWutvcjfdwGw/DcZNdh9c4Nke2Msto1abTNk0hzS0tLXhpBBFnexBF2F4hV4TiDK/D3lksbg5rh0P+Y6EciCQVa/h3nSkzpgYqorNmZYTRfYd3HXQ6xIPtHMFVkztlmqylmKTCqq5AOqN324yTpd+lj5ghecm5nrspY43FMPN7bPYTtIw82n9wehAKC46Lh4uLOTXxQufVBrptPhLXXjv/AGhA0tsee/ny3Xbggi4QcLxtw81/DmoLBd0RZIPwuAcfc0uKquru1lLDW0j6SqaHMkaWuaeRa4WI+BVOs3YG/LeZJsIe4O9U+wcCDdp3be3J1iLjoboNOiIgLtOD2H1GIcQ6b5MLiNxkefstaOZ95A9pC4tT/wCjbFh/8IqpYmu+Ua2iRxHh0WOhrTffcOJ5c2+SCZEREBERAREQEREBERAREQFDeIZ0wCCoxOOvp4JqiOSZvzzGuMmjUGN3veNtg2w8ztdSZmfHG4FRMkDQ+SWVkMTS7S0vfy1OsdLQASTY8trmwVYOJX8PbmiZtI8Syukc+aVm0frHG5bE25OlpNi4kkkGwaOYc1XVc9fVuqqp13ONyf0AHYAWAHIAAKZOEnCqGuoosx43I9uo64Yo3aTp3Ac9w335gC21rnewhRTBw+4lxYZhbaaveGiFgaAb7htyQO4c0bdngj6wQd/xJydFnueLC6WURyUoDnyFpdZsmwZzF3ENL7Xvs29tQKg/ijlSjyfmf+GYfK6RhiY/xW1NJuCCRsfo6uQ2cB0ubM5Tgmbhrq2saWy1MjpntIsQHWDGuHRzYmxtI7gquXGqixCm4gzzYg06ZS10TujmBrWi3stY+YQcIpy4I8RwAzK2Ov7NppHH4RE/o38vYKDV+glpuEFmeM+esSydRwQ4OGiWcv8AG4X0tZp5DlqJcOd+R7qt2JV9Vile+vr365ZHFz3WAuT5AWHsWbi+ZMYxuiipMXndM2G/qy+xc3Va41fSINhzJ5C1lqUBERAW+yhmeuyxjMNbTveY45NTotR0uBGl217ai0kX9i0KILjT5yy3TUUdZU1sDGStDmantBcD2F7+3ssvCsfwfGP91VUMx6hkjXEe0A3CpjFLJDIJYSWuBuCDYgrfjN9fLHpro4ZHbaZfVtZNGRyc2WMNfcc/EXDyQXBRRHwu4tUOI0LMKzRLoqQdLZXbMlHS7uTX9DewO29zZS4gIiICIiAiIgIiINfj2DUOP4U/DMUZqjkFiOo7EHoQdwVVzP3D3FslzGWq0vp3P0xyhzfFcEgFt9QNhvtbzKtmoA9JPE/W4xS4U0n5uN0hHS7zpHvAjP5kENqSuAuX2YxnP5bUNvHSs17gEF58LL+zdw82BRqrG+jrhYpcoy4i4eKeY2PdjAAP7xeglZRzxwxPL9JlU02NxiWWS/qGA2e132w76obtfvsOq7zFMQpcJw6TEK9wbHE0uc7sB+56AdTYKomd8z1WbsxSYrVbA+GNn2IxfS327kk9yTsg0KIiAiIgIiICIiAiIgKbOBnEKZlS3K2NPux21M9x3aR/yyfsn6vY+HqAITXuCWSnmbNA4tc0gtcNiCNwR5hBeBFo8k4/HmbK8GLRkXewawPqvGzx+YG3lYreICIiAiIgIiICqLxOx2PMWd6ivp3ao9QZGehawBtx5OILvxKc+OObHZeyt8hpHWnqrsBHNsY+m727ho+8SOSrGgKxOA5sw/h/who5ajxzSMe6KK+73Oe51z2YNQufYOarst1mTHBjTaZjWFopqWODc31FpcS7yuXEW7AIMzNWfMxZrBixaf5rVqETAGsB6bDc28ySuZREBERAREQEREBERAREQEREE2+jbjThUVOBSHYgTsHYizH/ABuz4KdlWLgHOYuIjGD68Urf01f0qzqAiIgIiICIiCrvHPFn4nxBlhv4KdrIm/DU736nEe4KPluM4VBq821dQTfVUTH3F7rLToCIiAiIgIiICIiAiIgIiICIiAiIgyKCuq8Nq21eHyPjkbyexxa4dOY8tlZ3gxmjE805VdUYwQ6SKUx6wAC8BrHXcBtfxWuPL31aVivRwjmZlGd7wQ11QdJ72YwG37e4oJZREQEREBERBSvH4H0uOz00v0mTSNPtDiCsBStx8ylNhuYf4/Ss+YqLayOTJQLG/bUAHA9TqUUoCIutyNw/xrOVReib6uAHxTvB0DuG/bd5DyuRdBySyqrDq2kpo6mqiexkoJjc5pDXgGxLSdj/AKKyWW+DGV8HmFRWB9U8dJbaAfuAWPscXBd9WUFHXUvyStiZJGfqPa1zfgRZBT3KmXMQzTjTMMwxpJcfE6x0xt6ucegH6mwG5Cyc/YBFlfNk2DU7nObF6uznWu7UxjidvNxVscGwLCcCjdHg9PHCHm7tDQNR6X9nT3qunHzDZqPiA+qkJLZ443tPQaRoI9xZf8QQRwiIgIiICIiAiIgIiIPpTyNinbI9ocAQS08jY8j5FXZo6ano6VtNRsayNos1jQA1o7ADYKkSuxhFQyswqKqiN2vjY4HuC0EH9UGWiIgIiICIiDBxzCaTHMIkwvEBeOVpa7uOxHmDYg9wFXvEeBuaKesMdC6GWO+z9Wg282nkfIEqySIIYydwLp6WYVWapRKRv6mO4Z+Jxs5w8gG+0hTFTU8FJTtp6VjWMaAGtaAGtA6ADYBfVEBERAUPeknSwuy/S1ZHjbMWA/yuaSR8WD4KYVGXpCUoqMgiX+ynjd8Q9n9f6IK0oiICIiAiIgIiIP2xtdfilDEsuRy8CKbFoYwJIp5Hvd1c17zHf+7EPY1RegK3HCuc1HDyie48og38pLf8lUdWh4GYzT4nkKOliAD6Yuje0e0uDveHc+4cgkJERAREQEREBERAREQEREBV/wDSLzG6pxaLL0DvBCPWSDvI4eEHzazf/wAisAqocY6epp+I1V8qv4nNc092lrbW9lre0FBxaIiAiIgIiICIiC0BZHivArTGB/u+9gBbVHHf/wBmqr6tDwYngxbhfFSPIdp9bFIO13ONj+B7fiq0YpQzYZiUtBU/Tie5jva0kH9kGKpT9HnFnUecn4c4+GoiIt3ezxD4N1/FRYus4VVPyTiJRyd5dP5wWf1ILboiICIiAiIgIiICIiAiIgKs3pA18FZn/wBVAbmGCON/3rvf+zwrMqofE2kfRZ/rIZH6yZnP1ff8dvw6tPuQcwiIgIiICIiAiIgm70aaWYz1lXqcGARs038LnEuN7dwAPzFaH0gcC/hucG4nELMqmavxss136aD7XFSfwHp6GPh/HPSMDXyPf603J1Oa4tB3Jt4Q3YWC2HF7LsWYcjzAj5yBpmjPmwEkeepupvtIPRBVBbvI5050oj/1UH+I1aRbnJn/ABhR/wDdQf4jUFykREBERAREQEREBERAREQFTbO0r5s41j5SSTUzbn77kRBpUREBERAREQEREFj/AEcnOdkeUE8qt4Hl83Cf81KMzGyxGOQXBBBHcFEQUfWRh80lNXxzwGzmPa5p7EEEH4oiD//Z"/>
          <p:cNvSpPr/>
          <p:nvPr/>
        </p:nvSpPr>
        <p:spPr>
          <a:xfrm>
            <a:off x="155575" y="-144463"/>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0" name="Google Shape;350;p51" descr="data:image/jpeg;base64,/9j/4AAQSkZJRgABAQAAAQABAAD/2wCEAAkGBwgHBhUIBxEVFRMVFxoaGBYYGBgfHBgcHyAaHyIgICAfHCkjHxwmIhweITEiMSksLjowHR8zOD8sODQwLi4BCgoKBQUFDgUFDisZExkrKysrKysrKysrKysrKysrKysrKysrKysrKysrKysrKysrKysrKysrKysrKysrKysrK//AABEIAPMA0AMBIgACEQEDEQH/xAAcAAEAAgMBAQEAAAAAAAAAAAAABwgEBQYCAwH/xABEEAABAwIEBAIFCgMFCQEAAAABAAIDBBEFBhIhBzFBUSJhCBNxgZEUIzJCUnKCkqGxFWLCU6KzwfEWNTZDZHSDstEz/8QAFAEBAAAAAAAAAAAAAAAAAAAAAP/EABQRAQAAAAAAAAAAAAAAAAAAAAD/2gAMAwEAAhEDEQA/AOaxDHs0cM8+v+WOE1wSb2AqY3Fxa95AuXg7ajcjSW/R5znkPNVPm/LzMSi0iTlLG11zG65Fj1F7XHkeq0nF3JVNmfLslXTxg1cLLxvA8TmtuTH5ggusO59qrdl3H8Ty3ibcQweUseOf2XD7Lhyc3y9/PdBc9FwfDniZhmcYhSz2hqwN4idn26xk8x108xvzAuu8QEREBERAREQEREBERAREQEREBERAREQEREBERAVVuMWVv9mc4PMDbQVF5Y+wufE38LunYtVqVw3GHKv+0+UH/J23ngvLF3Nh4m/ib07hqCrEUkkMolhcWuaQQ4GxBG4II5EKcuGvGVsmnCs4uAOwZU22PYSW5ff5d7buUFIgvExzXsD2EEHcEciF+quPCPie/L0jcFx5xNITZjzuYCf3j8unMdlYyN7JGCSMggi4I3BB6jyQekREBERAREQEREBERAREQEREBERAREQEREBERBWTjHkKbLOMOxWhbekneSLD/wDJ53LD2HMt8tum8bq6+L4ZR4zhkmHYkwPikbpc0/uOxBsQeYIBVW+InD3E8l1mtwMlK4/NzAbfdf8AZf8AoenUAOMVi+AWb/4tghy/Wu+dpheO/N0XIfkPh9hYq6LbZUx6qyzj8WL0f0o3btvs9p2c0+RFx+qC5qLEwrEabFsNjxGhdqjlYHtPkRffsehHdZaAiIgIiICIiAiIgIiICIiAiIgIiICIiAiIgL4VtJTV9I6krWNfG8Wc1wuCPML7ogrfxQ4TVGXQ/FsADpKTcuZzfCP6ox9rmBz+0osV41C3FHg+2q1YxlFga/cyUw2DvOPs7+TkeljsQxPR6zfpe7Kta7Y3kgv35vZ/WB5PU6Kk1DWVWFYiyspHFksTw5p6tc09j+ytDwz4iUWdKH1M2mOrYPnIujv52X3Le45jkb7Eh3CIiAiIgIiICIuczdnfAcow6sXl8ZF2ws8Ujuf1eg2O5IHmg6NFXnHuPGM1MhZgcEcLN7Ofd7/I9Gj2WPtWio+Mmd6ecSS1LJR9h8MQafyNa79UFo0UbZH4wYLmJ7KLEx8mqHWADjeN57Nf0J7OtzABcpJQEREBERAREQEREBERAREQVh4v5XrYM/1MmHQPfG9gqHFjHEMa4HU51hsNbXm5WBw0z3FkmqfJJStl9a6O772exg1ag3pch3cche/S0OMYbT4xhUmG1erRK0tdpJBsexH+ne4VSM75Tr8n427Dq/dvOOQDwyM6Edj0I6HuLEhKOduLFHWYSZcIqJRK4n1MURcz1djtJM63idtcRA6bHxatrd5wtz3DnTBvn7NqogBKzv2e3+U9uhuOxNUl03DmTHYs3wvyy1zptQu0fRLLjUH9mW5npsRvZBb1ERAREQaLPGOty5lafEg9jXtjd6rWRZ0ljpAH1jfp5KoNfW1OI1jqyue58jzdz3G5JU2ekuxpiopPWbgyj1d+d9Hit5Wt7wocwOnw6esH8XfI2MEXbC0Olde/0Q4hvOw533Fgd7BrkUpZVzbHlXFGUzaJ7qZ7/VgT08DJD5+sDW3dcgEO1C29wvedMepZqt1JDhNCXNc90lRDonIjuPFaIt0luoNJcbEjogipWX4GZwmzFl92G4i4unprDUeb4zfST3IsWk+TSdyokxp+QKzJ3rMOMseIMtsWFol3F9g5zGtsSR4tW291kcBsRNDxDjgPKeOSM/DWP1YB70Fn0REBERAREQEREBERAREQFzme8o0WcsCdh9X4XjxRS23jf382nkR1HY2I6NEFLMewauwDFn4ZibNMkZsR0PYg9WkbgqVeAGbcNw+pdl+tjjjkmdeOawBkPSN7vjp8yRzIv13G3LuH47RxhultYxkj2yucGMbDHp1+scfq6ntDRz1PHJusqtrXOY4OYbEbgjogvEijXg7xCGasP/hmKuHyyIc/7Zg+v94cnD2HqQJKQEREEFekphr/AF9JijIxps+J0gve+zmtP98j8XkuBydxCxTKGHvpcLigLnOLhJIwlzbgAgWcOw535LvvSQw3FTNT4prLqQD1ej7Ep1G5HXU0Wv8AyW7XhFBuMx5oxrM1QJ8bndIRyGwa32NaA0e211hYXiVbhNc2uwyR0crDdr2mxH/0HkRyI2KxEQSHXcQMLx/B5GZmoWvq9BbHOwkC5a4AlpNmWJDvDsSOQXJ5RrZMNzTS1kXNk8Z9o1C494uPetQsrC5p6bEop6RuqRsjHMbbVqcCCBbrc7WQXZReIHPfC10os4gXHY9QvaAiIgIiICIiAiIgIiICIudzPjM1HiEGGUdRBBJNrdqlaX7N0jS1gkYSXF30r2Aa5BHXpCQYjXVNFh9C5h9YZGiO7Q9zrsO5JHg8I62uBfpaFanAMWpa59DUQPbJGx0jmkcmNBcXdi2wvfkpJ4kY1LgNfJh+Juo6+pewWnfES+AOsR4H6o27EuDWutvcjfdwGw/DcZNdh9c4Nke2Msto1abTNk0hzS0tLXhpBBFnexBF2F4hV4TiDK/D3lksbg5rh0P+Y6EciCQVa/h3nSkzpgYqorNmZYTRfYd3HXQ6xIPtHMFVkztlmqylmKTCqq5AOqN324yTpd+lj5ghecm5nrspY43FMPN7bPYTtIw82n9wehAKC46Lh4uLOTXxQufVBrptPhLXXjv/AGhA0tsee/ny3Xbggi4QcLxtw81/DmoLBd0RZIPwuAcfc0uKquru1lLDW0j6SqaHMkaWuaeRa4WI+BVOs3YG/LeZJsIe4O9U+wcCDdp3be3J1iLjoboNOiIgLtOD2H1GIcQ6b5MLiNxkefstaOZ95A9pC4tT/wCjbFh/8IqpYmu+Ua2iRxHh0WOhrTffcOJ5c2+SCZEREBERAREQEREBERAREQFDeIZ0wCCoxOOvp4JqiOSZvzzGuMmjUGN3veNtg2w8ztdSZmfHG4FRMkDQ+SWVkMTS7S0vfy1OsdLQASTY8trmwVYOJX8PbmiZtI8Syukc+aVm0frHG5bE25OlpNi4kkkGwaOYc1XVc9fVuqqp13ONyf0AHYAWAHIAAKZOEnCqGuoosx43I9uo64Yo3aTp3Ac9w335gC21rnewhRTBw+4lxYZhbaaveGiFgaAb7htyQO4c0bdngj6wQd/xJydFnueLC6WURyUoDnyFpdZsmwZzF3ENL7Xvs29tQKg/ijlSjyfmf+GYfK6RhiY/xW1NJuCCRsfo6uQ2cB0ubM5Tgmbhrq2saWy1MjpntIsQHWDGuHRzYmxtI7gquXGqixCm4gzzYg06ZS10TujmBrWi3stY+YQcIpy4I8RwAzK2Ov7NppHH4RE/o38vYKDV+glpuEFmeM+esSydRwQ4OGiWcv8AG4X0tZp5DlqJcOd+R7qt2JV9Vile+vr365ZHFz3WAuT5AWHsWbi+ZMYxuiipMXndM2G/qy+xc3Va41fSINhzJ5C1lqUBERAW+yhmeuyxjMNbTveY45NTotR0uBGl217ai0kX9i0KILjT5yy3TUUdZU1sDGStDmantBcD2F7+3ssvCsfwfGP91VUMx6hkjXEe0A3CpjFLJDIJYSWuBuCDYgrfjN9fLHpro4ZHbaZfVtZNGRyc2WMNfcc/EXDyQXBRRHwu4tUOI0LMKzRLoqQdLZXbMlHS7uTX9DewO29zZS4gIiICIiAiIgIiINfj2DUOP4U/DMUZqjkFiOo7EHoQdwVVzP3D3FslzGWq0vp3P0xyhzfFcEgFt9QNhvtbzKtmoA9JPE/W4xS4U0n5uN0hHS7zpHvAjP5kENqSuAuX2YxnP5bUNvHSs17gEF58LL+zdw82BRqrG+jrhYpcoy4i4eKeY2PdjAAP7xeglZRzxwxPL9JlU02NxiWWS/qGA2e132w76obtfvsOq7zFMQpcJw6TEK9wbHE0uc7sB+56AdTYKomd8z1WbsxSYrVbA+GNn2IxfS327kk9yTsg0KIiAiIgIiICIiAiIgKbOBnEKZlS3K2NPux21M9x3aR/yyfsn6vY+HqAITXuCWSnmbNA4tc0gtcNiCNwR5hBeBFo8k4/HmbK8GLRkXewawPqvGzx+YG3lYreICIiAiIgIiICqLxOx2PMWd6ivp3ao9QZGehawBtx5OILvxKc+OObHZeyt8hpHWnqrsBHNsY+m727ho+8SOSrGgKxOA5sw/h/who5ajxzSMe6KK+73Oe51z2YNQufYOarst1mTHBjTaZjWFopqWODc31FpcS7yuXEW7AIMzNWfMxZrBixaf5rVqETAGsB6bDc28ySuZREBERAREQEREBERAREQEREE2+jbjThUVOBSHYgTsHYizH/ABuz4KdlWLgHOYuIjGD68Urf01f0qzqAiIgIiICIiCrvHPFn4nxBlhv4KdrIm/DU736nEe4KPluM4VBq821dQTfVUTH3F7rLToCIiAiIgIiICIiAiIgIiICIiAiIgyKCuq8Nq21eHyPjkbyexxa4dOY8tlZ3gxmjE805VdUYwQ6SKUx6wAC8BrHXcBtfxWuPL31aVivRwjmZlGd7wQ11QdJ72YwG37e4oJZREQEREBERBSvH4H0uOz00v0mTSNPtDiCsBStx8ylNhuYf4/Ss+YqLayOTJQLG/bUAHA9TqUUoCIutyNw/xrOVReib6uAHxTvB0DuG/bd5DyuRdBySyqrDq2kpo6mqiexkoJjc5pDXgGxLSdj/AKKyWW+DGV8HmFRWB9U8dJbaAfuAWPscXBd9WUFHXUvyStiZJGfqPa1zfgRZBT3KmXMQzTjTMMwxpJcfE6x0xt6ucegH6mwG5Cyc/YBFlfNk2DU7nObF6uznWu7UxjidvNxVscGwLCcCjdHg9PHCHm7tDQNR6X9nT3qunHzDZqPiA+qkJLZ443tPQaRoI9xZf8QQRwiIgIiICIiAiIgIiIPpTyNinbI9ocAQS08jY8j5FXZo6ano6VtNRsayNos1jQA1o7ADYKkSuxhFQyswqKqiN2vjY4HuC0EH9UGWiIgIiICIiDBxzCaTHMIkwvEBeOVpa7uOxHmDYg9wFXvEeBuaKesMdC6GWO+z9Wg282nkfIEqySIIYydwLp6WYVWapRKRv6mO4Z+Jxs5w8gG+0hTFTU8FJTtp6VjWMaAGtaAGtA6ADYBfVEBERAUPeknSwuy/S1ZHjbMWA/yuaSR8WD4KYVGXpCUoqMgiX+ynjd8Q9n9f6IK0oiICIiAiIgIiIP2xtdfilDEsuRy8CKbFoYwJIp5Hvd1c17zHf+7EPY1RegK3HCuc1HDyie48og38pLf8lUdWh4GYzT4nkKOliAD6Yuje0e0uDveHc+4cgkJERAREQEREBERAREQEREBV/wDSLzG6pxaLL0DvBCPWSDvI4eEHzazf/wAisAqocY6epp+I1V8qv4nNc092lrbW9lre0FBxaIiAiIgIiICIiC0BZHivArTGB/u+9gBbVHHf/wBmqr6tDwYngxbhfFSPIdp9bFIO13ONj+B7fiq0YpQzYZiUtBU/Tie5jva0kH9kGKpT9HnFnUecn4c4+GoiIt3ezxD4N1/FRYus4VVPyTiJRyd5dP5wWf1ILboiICIiAiIgIiICIiAiIgKs3pA18FZn/wBVAbmGCON/3rvf+zwrMqofE2kfRZ/rIZH6yZnP1ff8dvw6tPuQcwiIgIiICIiAiIgm70aaWYz1lXqcGARs038LnEuN7dwAPzFaH0gcC/hucG4nELMqmavxss136aD7XFSfwHp6GPh/HPSMDXyPf603J1Oa4tB3Jt4Q3YWC2HF7LsWYcjzAj5yBpmjPmwEkeepupvtIPRBVBbvI5050oj/1UH+I1aRbnJn/ABhR/wDdQf4jUFykREBERAREQEREBERAREQFTbO0r5s41j5SSTUzbn77kRBpUREBERAREQEREFj/AEcnOdkeUE8qt4Hl83Cf81KMzGyxGOQXBBBHcFEQUfWRh80lNXxzwGzmPa5p7EEEH4oiD//Z"/>
          <p:cNvSpPr/>
          <p:nvPr/>
        </p:nvSpPr>
        <p:spPr>
          <a:xfrm>
            <a:off x="307975" y="7937"/>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351" name="Google Shape;351;p51"/>
          <p:cNvSpPr txBox="1">
            <a:spLocks noGrp="1"/>
          </p:cNvSpPr>
          <p:nvPr>
            <p:ph type="body" idx="1"/>
          </p:nvPr>
        </p:nvSpPr>
        <p:spPr>
          <a:xfrm>
            <a:off x="37500" y="1226500"/>
            <a:ext cx="9069000" cy="2832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accent3"/>
              </a:buClr>
              <a:buFont typeface="Noto Sans Symbols"/>
              <a:buNone/>
            </a:pPr>
            <a:r>
              <a:rPr lang="en-US" sz="5500" b="1" dirty="0">
                <a:solidFill>
                  <a:srgbClr val="FF0000"/>
                </a:solidFill>
              </a:rPr>
              <a:t>Activity#2 :</a:t>
            </a:r>
            <a:endParaRPr sz="5500" b="1" dirty="0">
              <a:solidFill>
                <a:srgbClr val="FF0000"/>
              </a:solidFill>
            </a:endParaRPr>
          </a:p>
          <a:p>
            <a:pPr marL="0" marR="0" lvl="0" indent="0" algn="ctr" rtl="0">
              <a:lnSpc>
                <a:spcPct val="100000"/>
              </a:lnSpc>
              <a:spcBef>
                <a:spcPts val="0"/>
              </a:spcBef>
              <a:spcAft>
                <a:spcPts val="0"/>
              </a:spcAft>
              <a:buClr>
                <a:schemeClr val="accent3"/>
              </a:buClr>
              <a:buFont typeface="Noto Sans Symbols"/>
              <a:buNone/>
            </a:pPr>
            <a:r>
              <a:rPr lang="en-US" sz="5500" b="1" dirty="0">
                <a:solidFill>
                  <a:schemeClr val="accent3">
                    <a:lumMod val="75000"/>
                  </a:schemeClr>
                </a:solidFill>
              </a:rPr>
              <a:t>Campaign Finance </a:t>
            </a:r>
            <a:r>
              <a:rPr lang="en-US" sz="5500" b="1" dirty="0" err="1">
                <a:solidFill>
                  <a:schemeClr val="accent3">
                    <a:lumMod val="75000"/>
                  </a:schemeClr>
                </a:solidFill>
              </a:rPr>
              <a:t>Webquest</a:t>
            </a:r>
            <a:r>
              <a:rPr lang="en-US" sz="5500" b="1" dirty="0">
                <a:solidFill>
                  <a:schemeClr val="accent3">
                    <a:lumMod val="75000"/>
                  </a:schemeClr>
                </a:solidFill>
              </a:rPr>
              <a:t> </a:t>
            </a:r>
            <a:endParaRPr sz="5500" b="1" dirty="0">
              <a:solidFill>
                <a:schemeClr val="accent3">
                  <a:lumMod val="75000"/>
                </a:schemeClr>
              </a:solidFill>
            </a:endParaRPr>
          </a:p>
        </p:txBody>
      </p:sp>
      <p:pic>
        <p:nvPicPr>
          <p:cNvPr id="352" name="Google Shape;352;p51"/>
          <p:cNvPicPr preferRelativeResize="0"/>
          <p:nvPr/>
        </p:nvPicPr>
        <p:blipFill>
          <a:blip r:embed="rId3">
            <a:alphaModFix/>
          </a:blip>
          <a:stretch>
            <a:fillRect/>
          </a:stretch>
        </p:blipFill>
        <p:spPr>
          <a:xfrm>
            <a:off x="2180938" y="3918125"/>
            <a:ext cx="4782118" cy="24938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52"/>
          <p:cNvSpPr txBox="1">
            <a:spLocks noGrp="1"/>
          </p:cNvSpPr>
          <p:nvPr>
            <p:ph type="title"/>
          </p:nvPr>
        </p:nvSpPr>
        <p:spPr>
          <a:xfrm>
            <a:off x="457200" y="1900081"/>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Lesson #3: </a:t>
            </a:r>
            <a:endParaRPr sz="5500" dirty="0"/>
          </a:p>
          <a:p>
            <a:pPr marL="0" lvl="0" indent="0" algn="ctr" rtl="0">
              <a:lnSpc>
                <a:spcPct val="103636"/>
              </a:lnSpc>
              <a:spcBef>
                <a:spcPts val="0"/>
              </a:spcBef>
              <a:spcAft>
                <a:spcPts val="0"/>
              </a:spcAft>
              <a:buNone/>
            </a:pPr>
            <a:r>
              <a:rPr lang="en-US" sz="5500" dirty="0"/>
              <a:t>Political Advertisements Analysis </a:t>
            </a:r>
            <a:endParaRPr sz="55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551" y="1061966"/>
            <a:ext cx="8229600" cy="1143000"/>
          </a:xfrm>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4000">
                <a:latin typeface="Calibri"/>
                <a:ea typeface="ＭＳ Ｐゴシック"/>
                <a:cs typeface="Calibri"/>
              </a:rPr>
              <a:t>Professional Development Certificate</a:t>
            </a:r>
            <a:endParaRPr lang="en-US" sz="4000" b="1">
              <a:solidFill>
                <a:srgbClr val="005CB8"/>
              </a:solidFill>
              <a:effectLst>
                <a:glow>
                  <a:srgbClr val="4F81BD">
                    <a:alpha val="0"/>
                  </a:srgbClr>
                </a:glow>
                <a:outerShdw blurRad="50800" dist="50800" dir="5400000" algn="ctr" rotWithShape="0">
                  <a:srgbClr val="000000">
                    <a:alpha val="0"/>
                  </a:srgbClr>
                </a:outerShdw>
                <a:reflection stA="0" endPos="65000" dist="50800" dir="5400000" sy="-100000" algn="bl" rotWithShape="0"/>
              </a:effectLst>
              <a:latin typeface="Calibri" panose="020F0502020204030204" pitchFamily="34" charset="0"/>
              <a:ea typeface="ＭＳ Ｐゴシック"/>
              <a:cs typeface="Calibri" panose="020F0502020204030204" pitchFamily="34" charset="0"/>
            </a:endParaRPr>
          </a:p>
        </p:txBody>
      </p:sp>
      <p:sp>
        <p:nvSpPr>
          <p:cNvPr id="3" name="TextBox 2">
            <a:extLst>
              <a:ext uri="{FF2B5EF4-FFF2-40B4-BE49-F238E27FC236}">
                <a16:creationId xmlns:a16="http://schemas.microsoft.com/office/drawing/2014/main" id="{D213714B-F9E8-8C44-9AF8-383F3F244D95}"/>
              </a:ext>
            </a:extLst>
          </p:cNvPr>
          <p:cNvSpPr txBox="1"/>
          <p:nvPr/>
        </p:nvSpPr>
        <p:spPr>
          <a:xfrm>
            <a:off x="588955" y="2359260"/>
            <a:ext cx="8175171" cy="2862322"/>
          </a:xfrm>
          <a:prstGeom prst="rect">
            <a:avLst/>
          </a:prstGeom>
          <a:noFill/>
        </p:spPr>
        <p:txBody>
          <a:bodyPr wrap="square" rtlCol="0" anchor="t">
            <a:spAutoFit/>
          </a:bodyPr>
          <a:lstStyle/>
          <a:p>
            <a:r>
              <a:rPr lang="en-US" dirty="0">
                <a:latin typeface="Arial"/>
                <a:ea typeface="ＭＳ Ｐゴシック"/>
              </a:rPr>
              <a:t>To earn your professional development certificate for this webinar, you must:</a:t>
            </a:r>
          </a:p>
          <a:p>
            <a:endParaRPr lang="en-US" dirty="0">
              <a:latin typeface="Arial"/>
              <a:ea typeface="ＭＳ Ｐゴシック"/>
            </a:endParaRPr>
          </a:p>
          <a:p>
            <a:pPr marL="285750" indent="-285750">
              <a:buFont typeface="Arial"/>
              <a:buChar char="•"/>
            </a:pPr>
            <a:r>
              <a:rPr lang="en-US" dirty="0">
                <a:latin typeface="Arial"/>
                <a:ea typeface="ＭＳ Ｐゴシック"/>
              </a:rPr>
              <a:t>Watch a minimum of 45-minutes and you will automatically receive a professional development </a:t>
            </a:r>
            <a:r>
              <a:rPr lang="en-US" b="1" dirty="0">
                <a:solidFill>
                  <a:srgbClr val="7A9900"/>
                </a:solidFill>
                <a:latin typeface="Arial"/>
                <a:ea typeface="ＭＳ Ｐゴシック"/>
              </a:rPr>
              <a:t>certificate </a:t>
            </a:r>
            <a:r>
              <a:rPr lang="en-US" dirty="0">
                <a:latin typeface="Arial"/>
                <a:ea typeface="ＭＳ Ｐゴシック"/>
              </a:rPr>
              <a:t>via e-mail within 24 hours.</a:t>
            </a:r>
          </a:p>
          <a:p>
            <a:endParaRPr lang="en-US" dirty="0">
              <a:latin typeface="Arial"/>
              <a:ea typeface="ＭＳ Ｐゴシック"/>
            </a:endParaRPr>
          </a:p>
          <a:p>
            <a:r>
              <a:rPr lang="en-US" dirty="0">
                <a:latin typeface="Arial"/>
                <a:ea typeface="ＭＳ Ｐゴシック"/>
                <a:cs typeface="Arial"/>
              </a:rPr>
              <a:t>Accessing resources: </a:t>
            </a:r>
            <a:endParaRPr lang="en-US" dirty="0"/>
          </a:p>
          <a:p>
            <a:endParaRPr lang="en-US" dirty="0">
              <a:cs typeface="Arial"/>
            </a:endParaRPr>
          </a:p>
          <a:p>
            <a:pPr marL="285750" indent="-285750">
              <a:buFont typeface="Arial,Sans-Serif"/>
              <a:buChar char="•"/>
            </a:pPr>
            <a:r>
              <a:rPr lang="en-US" dirty="0">
                <a:latin typeface="Arial"/>
                <a:ea typeface="ＭＳ Ｐゴシック"/>
                <a:cs typeface="Arial"/>
              </a:rPr>
              <a:t>You can now easily download presentations, lesson plan materials, and activities for each webinar from </a:t>
            </a:r>
            <a:r>
              <a:rPr lang="en-US" sz="1600" b="1" i="1" dirty="0">
                <a:solidFill>
                  <a:srgbClr val="005CB8"/>
                </a:solidFill>
                <a:latin typeface="Arial"/>
                <a:ea typeface="ＭＳ Ｐゴシック"/>
                <a:cs typeface="Arial"/>
              </a:rPr>
              <a:t>EconEdLink.org/professional-development/</a:t>
            </a:r>
          </a:p>
          <a:p>
            <a:endParaRPr lang="en-US" b="1" i="1" dirty="0">
              <a:solidFill>
                <a:srgbClr val="005CB8"/>
              </a:solidFill>
              <a:latin typeface="Arial"/>
              <a:ea typeface="ＭＳ Ｐゴシック"/>
              <a:cs typeface="Arial"/>
            </a:endParaRPr>
          </a:p>
        </p:txBody>
      </p:sp>
    </p:spTree>
    <p:extLst>
      <p:ext uri="{BB962C8B-B14F-4D97-AF65-F5344CB8AC3E}">
        <p14:creationId xmlns:p14="http://schemas.microsoft.com/office/powerpoint/2010/main" val="34890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p:nvPr/>
        </p:nvSpPr>
        <p:spPr>
          <a:xfrm>
            <a:off x="71775" y="587175"/>
            <a:ext cx="8991600" cy="393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3600" b="1">
              <a:solidFill>
                <a:schemeClr val="dk1"/>
              </a:solidFill>
              <a:latin typeface="Calibri"/>
              <a:ea typeface="Calibri"/>
              <a:cs typeface="Calibri"/>
              <a:sym typeface="Calibri"/>
            </a:endParaRPr>
          </a:p>
          <a:p>
            <a:pPr marL="457200" lvl="0" indent="-457200" algn="l" rtl="0">
              <a:lnSpc>
                <a:spcPct val="100000"/>
              </a:lnSpc>
              <a:spcBef>
                <a:spcPts val="0"/>
              </a:spcBef>
              <a:spcAft>
                <a:spcPts val="0"/>
              </a:spcAft>
              <a:buSzPts val="3600"/>
              <a:buFont typeface="Calibri"/>
              <a:buChar char="●"/>
            </a:pPr>
            <a:r>
              <a:rPr lang="en-US" sz="3600" b="1">
                <a:latin typeface="Calibri"/>
                <a:ea typeface="Calibri"/>
                <a:cs typeface="Calibri"/>
                <a:sym typeface="Calibri"/>
              </a:rPr>
              <a:t>Manipulation </a:t>
            </a:r>
            <a:endParaRPr sz="3600" b="1">
              <a:latin typeface="Calibri"/>
              <a:ea typeface="Calibri"/>
              <a:cs typeface="Calibri"/>
              <a:sym typeface="Calibri"/>
            </a:endParaRPr>
          </a:p>
          <a:p>
            <a:pPr marL="914400" lvl="1" indent="-457200" algn="l" rtl="0">
              <a:lnSpc>
                <a:spcPct val="100000"/>
              </a:lnSpc>
              <a:spcBef>
                <a:spcPts val="0"/>
              </a:spcBef>
              <a:spcAft>
                <a:spcPts val="0"/>
              </a:spcAft>
              <a:buSzPts val="3600"/>
              <a:buFont typeface="Calibri"/>
              <a:buChar char="○"/>
            </a:pPr>
            <a:r>
              <a:rPr lang="en-US" sz="3600" b="1">
                <a:latin typeface="Calibri"/>
                <a:ea typeface="Calibri"/>
                <a:cs typeface="Calibri"/>
                <a:sym typeface="Calibri"/>
              </a:rPr>
              <a:t>Under 1 Min </a:t>
            </a:r>
            <a:endParaRPr sz="3600" b="1">
              <a:latin typeface="Calibri"/>
              <a:ea typeface="Calibri"/>
              <a:cs typeface="Calibri"/>
              <a:sym typeface="Calibri"/>
            </a:endParaRPr>
          </a:p>
          <a:p>
            <a:pPr marL="914400" lvl="1" indent="-457200" algn="l" rtl="0">
              <a:lnSpc>
                <a:spcPct val="100000"/>
              </a:lnSpc>
              <a:spcBef>
                <a:spcPts val="0"/>
              </a:spcBef>
              <a:spcAft>
                <a:spcPts val="0"/>
              </a:spcAft>
              <a:buSzPts val="3600"/>
              <a:buFont typeface="Calibri"/>
              <a:buChar char="○"/>
            </a:pPr>
            <a:r>
              <a:rPr lang="en-US" sz="3600" b="1">
                <a:latin typeface="Calibri"/>
                <a:ea typeface="Calibri"/>
                <a:cs typeface="Calibri"/>
                <a:sym typeface="Calibri"/>
              </a:rPr>
              <a:t>Emotion</a:t>
            </a:r>
            <a:endParaRPr sz="3600" b="1">
              <a:latin typeface="Calibri"/>
              <a:ea typeface="Calibri"/>
              <a:cs typeface="Calibri"/>
              <a:sym typeface="Calibri"/>
            </a:endParaRPr>
          </a:p>
          <a:p>
            <a:pPr marL="914400" lvl="1" indent="-457200" algn="l" rtl="0">
              <a:spcBef>
                <a:spcPts val="0"/>
              </a:spcBef>
              <a:spcAft>
                <a:spcPts val="0"/>
              </a:spcAft>
              <a:buSzPts val="3600"/>
              <a:buFont typeface="Calibri"/>
              <a:buChar char="○"/>
            </a:pPr>
            <a:r>
              <a:rPr lang="en-US" sz="3600" b="1">
                <a:solidFill>
                  <a:schemeClr val="dk1"/>
                </a:solidFill>
                <a:latin typeface="Calibri"/>
                <a:ea typeface="Calibri"/>
                <a:cs typeface="Calibri"/>
                <a:sym typeface="Calibri"/>
              </a:rPr>
              <a:t>One-Sided</a:t>
            </a:r>
            <a:endParaRPr sz="3600" b="1">
              <a:latin typeface="Calibri"/>
              <a:ea typeface="Calibri"/>
              <a:cs typeface="Calibri"/>
              <a:sym typeface="Calibri"/>
            </a:endParaRPr>
          </a:p>
          <a:p>
            <a:pPr marL="0" lvl="0" indent="0" algn="l" rtl="0">
              <a:lnSpc>
                <a:spcPct val="100000"/>
              </a:lnSpc>
              <a:spcBef>
                <a:spcPts val="0"/>
              </a:spcBef>
              <a:spcAft>
                <a:spcPts val="0"/>
              </a:spcAft>
              <a:buNone/>
            </a:pPr>
            <a:endParaRPr sz="3500" b="1">
              <a:solidFill>
                <a:srgbClr val="FF0000"/>
              </a:solidFill>
              <a:latin typeface="Calibri"/>
              <a:ea typeface="Calibri"/>
              <a:cs typeface="Calibri"/>
              <a:sym typeface="Calibri"/>
            </a:endParaRPr>
          </a:p>
          <a:p>
            <a:pPr marL="0" lvl="0" indent="0" algn="l" rtl="0">
              <a:lnSpc>
                <a:spcPct val="100000"/>
              </a:lnSpc>
              <a:spcBef>
                <a:spcPts val="0"/>
              </a:spcBef>
              <a:spcAft>
                <a:spcPts val="0"/>
              </a:spcAft>
              <a:buNone/>
            </a:pPr>
            <a:r>
              <a:rPr lang="en-US" sz="3500" b="1">
                <a:solidFill>
                  <a:srgbClr val="FF0000"/>
                </a:solidFill>
                <a:latin typeface="Calibri"/>
                <a:ea typeface="Calibri"/>
                <a:cs typeface="Calibri"/>
                <a:sym typeface="Calibri"/>
              </a:rPr>
              <a:t>What do we need to do when we watch them?</a:t>
            </a:r>
            <a:r>
              <a:rPr lang="en-US" sz="3600" b="1">
                <a:latin typeface="Calibri"/>
                <a:ea typeface="Calibri"/>
                <a:cs typeface="Calibri"/>
                <a:sym typeface="Calibri"/>
              </a:rPr>
              <a:t> </a:t>
            </a:r>
            <a:endParaRPr sz="3600" b="1">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36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36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200" b="1">
              <a:latin typeface="Calibri"/>
              <a:ea typeface="Calibri"/>
              <a:cs typeface="Calibri"/>
              <a:sym typeface="Calibri"/>
            </a:endParaRPr>
          </a:p>
        </p:txBody>
      </p:sp>
      <p:pic>
        <p:nvPicPr>
          <p:cNvPr id="364" name="Google Shape;364;p53"/>
          <p:cNvPicPr preferRelativeResize="0"/>
          <p:nvPr/>
        </p:nvPicPr>
        <p:blipFill>
          <a:blip r:embed="rId3">
            <a:alphaModFix/>
          </a:blip>
          <a:stretch>
            <a:fillRect/>
          </a:stretch>
        </p:blipFill>
        <p:spPr>
          <a:xfrm>
            <a:off x="4970275" y="1271625"/>
            <a:ext cx="3893750" cy="2384925"/>
          </a:xfrm>
          <a:prstGeom prst="rect">
            <a:avLst/>
          </a:prstGeom>
          <a:noFill/>
          <a:ln>
            <a:noFill/>
          </a:ln>
        </p:spPr>
      </p:pic>
      <p:pic>
        <p:nvPicPr>
          <p:cNvPr id="365" name="Google Shape;365;p53"/>
          <p:cNvPicPr preferRelativeResize="0"/>
          <p:nvPr/>
        </p:nvPicPr>
        <p:blipFill>
          <a:blip r:embed="rId4">
            <a:alphaModFix/>
          </a:blip>
          <a:stretch>
            <a:fillRect/>
          </a:stretch>
        </p:blipFill>
        <p:spPr>
          <a:xfrm>
            <a:off x="5342588" y="4416762"/>
            <a:ext cx="3599887" cy="2384925"/>
          </a:xfrm>
          <a:prstGeom prst="rect">
            <a:avLst/>
          </a:prstGeom>
          <a:noFill/>
          <a:ln>
            <a:noFill/>
          </a:ln>
        </p:spPr>
      </p:pic>
      <p:pic>
        <p:nvPicPr>
          <p:cNvPr id="366" name="Google Shape;366;p53"/>
          <p:cNvPicPr preferRelativeResize="0"/>
          <p:nvPr/>
        </p:nvPicPr>
        <p:blipFill>
          <a:blip r:embed="rId5">
            <a:alphaModFix/>
          </a:blip>
          <a:stretch>
            <a:fillRect/>
          </a:stretch>
        </p:blipFill>
        <p:spPr>
          <a:xfrm>
            <a:off x="1014200" y="4674525"/>
            <a:ext cx="2492525" cy="18694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4"/>
          <p:cNvSpPr txBox="1"/>
          <p:nvPr/>
        </p:nvSpPr>
        <p:spPr>
          <a:xfrm>
            <a:off x="71775" y="587175"/>
            <a:ext cx="8991600" cy="3937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endParaRPr sz="3600" b="1">
              <a:solidFill>
                <a:schemeClr val="dk1"/>
              </a:solidFill>
              <a:latin typeface="Calibri"/>
              <a:ea typeface="Calibri"/>
              <a:cs typeface="Calibri"/>
              <a:sym typeface="Calibri"/>
            </a:endParaRPr>
          </a:p>
          <a:p>
            <a:pPr marL="457200" marR="0" lvl="0" indent="-457200" algn="l" rtl="0">
              <a:lnSpc>
                <a:spcPct val="100000"/>
              </a:lnSpc>
              <a:spcBef>
                <a:spcPts val="0"/>
              </a:spcBef>
              <a:spcAft>
                <a:spcPts val="0"/>
              </a:spcAft>
              <a:buClr>
                <a:srgbClr val="000000"/>
              </a:buClr>
              <a:buSzPts val="3600"/>
              <a:buFont typeface="Calibri"/>
              <a:buChar char="●"/>
            </a:pPr>
            <a:r>
              <a:rPr lang="en-US" sz="3600" b="1">
                <a:latin typeface="Calibri"/>
                <a:ea typeface="Calibri"/>
                <a:cs typeface="Calibri"/>
                <a:sym typeface="Calibri"/>
              </a:rPr>
              <a:t>Attack Ad</a:t>
            </a:r>
            <a:endParaRPr sz="3600" b="1">
              <a:latin typeface="Calibri"/>
              <a:ea typeface="Calibri"/>
              <a:cs typeface="Calibri"/>
              <a:sym typeface="Calibri"/>
            </a:endParaRPr>
          </a:p>
          <a:p>
            <a:pPr marL="0" lvl="0" indent="0" algn="l" rtl="0">
              <a:lnSpc>
                <a:spcPct val="100000"/>
              </a:lnSpc>
              <a:spcBef>
                <a:spcPts val="0"/>
              </a:spcBef>
              <a:spcAft>
                <a:spcPts val="0"/>
              </a:spcAft>
              <a:buNone/>
            </a:pPr>
            <a:endParaRPr sz="3500" b="1">
              <a:solidFill>
                <a:srgbClr val="FF0000"/>
              </a:solidFill>
              <a:latin typeface="Calibri"/>
              <a:ea typeface="Calibri"/>
              <a:cs typeface="Calibri"/>
              <a:sym typeface="Calibri"/>
            </a:endParaRPr>
          </a:p>
          <a:p>
            <a:pPr marL="0" lvl="0" indent="0" algn="l" rtl="0">
              <a:lnSpc>
                <a:spcPct val="100000"/>
              </a:lnSpc>
              <a:spcBef>
                <a:spcPts val="0"/>
              </a:spcBef>
              <a:spcAft>
                <a:spcPts val="0"/>
              </a:spcAft>
              <a:buNone/>
            </a:pPr>
            <a:endParaRPr sz="3600" b="1">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360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36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200" b="1">
              <a:latin typeface="Calibri"/>
              <a:ea typeface="Calibri"/>
              <a:cs typeface="Calibri"/>
              <a:sym typeface="Calibri"/>
            </a:endParaRPr>
          </a:p>
        </p:txBody>
      </p:sp>
      <p:pic>
        <p:nvPicPr>
          <p:cNvPr id="372" name="Google Shape;372;p54"/>
          <p:cNvPicPr preferRelativeResize="0"/>
          <p:nvPr/>
        </p:nvPicPr>
        <p:blipFill>
          <a:blip r:embed="rId3">
            <a:alphaModFix/>
          </a:blip>
          <a:stretch>
            <a:fillRect/>
          </a:stretch>
        </p:blipFill>
        <p:spPr>
          <a:xfrm>
            <a:off x="4956425" y="4137125"/>
            <a:ext cx="3812498" cy="2464825"/>
          </a:xfrm>
          <a:prstGeom prst="rect">
            <a:avLst/>
          </a:prstGeom>
          <a:noFill/>
          <a:ln>
            <a:noFill/>
          </a:ln>
        </p:spPr>
      </p:pic>
      <p:pic>
        <p:nvPicPr>
          <p:cNvPr id="373" name="Google Shape;373;p54"/>
          <p:cNvPicPr preferRelativeResize="0"/>
          <p:nvPr/>
        </p:nvPicPr>
        <p:blipFill>
          <a:blip r:embed="rId4">
            <a:alphaModFix/>
          </a:blip>
          <a:stretch>
            <a:fillRect/>
          </a:stretch>
        </p:blipFill>
        <p:spPr>
          <a:xfrm>
            <a:off x="3911075" y="1269979"/>
            <a:ext cx="5042450" cy="2790160"/>
          </a:xfrm>
          <a:prstGeom prst="rect">
            <a:avLst/>
          </a:prstGeom>
          <a:noFill/>
          <a:ln>
            <a:noFill/>
          </a:ln>
        </p:spPr>
      </p:pic>
      <p:pic>
        <p:nvPicPr>
          <p:cNvPr id="374" name="Google Shape;374;p54"/>
          <p:cNvPicPr preferRelativeResize="0"/>
          <p:nvPr/>
        </p:nvPicPr>
        <p:blipFill>
          <a:blip r:embed="rId5">
            <a:alphaModFix/>
          </a:blip>
          <a:stretch>
            <a:fillRect/>
          </a:stretch>
        </p:blipFill>
        <p:spPr>
          <a:xfrm>
            <a:off x="887250" y="1762000"/>
            <a:ext cx="2108126" cy="2108126"/>
          </a:xfrm>
          <a:prstGeom prst="rect">
            <a:avLst/>
          </a:prstGeom>
          <a:noFill/>
          <a:ln>
            <a:noFill/>
          </a:ln>
        </p:spPr>
      </p:pic>
      <p:pic>
        <p:nvPicPr>
          <p:cNvPr id="375" name="Google Shape;375;p54"/>
          <p:cNvPicPr preferRelativeResize="0"/>
          <p:nvPr/>
        </p:nvPicPr>
        <p:blipFill>
          <a:blip r:embed="rId6">
            <a:alphaModFix/>
          </a:blip>
          <a:stretch>
            <a:fillRect/>
          </a:stretch>
        </p:blipFill>
        <p:spPr>
          <a:xfrm>
            <a:off x="370350" y="4137126"/>
            <a:ext cx="4272341" cy="24648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56"/>
          <p:cNvSpPr txBox="1">
            <a:spLocks noGrp="1"/>
          </p:cNvSpPr>
          <p:nvPr>
            <p:ph type="title"/>
          </p:nvPr>
        </p:nvSpPr>
        <p:spPr>
          <a:xfrm>
            <a:off x="457200" y="1900081"/>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solidFill>
                  <a:schemeClr val="accent3">
                    <a:lumMod val="75000"/>
                  </a:schemeClr>
                </a:solidFill>
              </a:rPr>
              <a:t>Activity #3: </a:t>
            </a:r>
            <a:endParaRPr sz="5500" dirty="0">
              <a:solidFill>
                <a:schemeClr val="accent3">
                  <a:lumMod val="75000"/>
                </a:schemeClr>
              </a:solidFill>
            </a:endParaRPr>
          </a:p>
          <a:p>
            <a:pPr marL="0" lvl="0" indent="0" algn="ctr" rtl="0">
              <a:lnSpc>
                <a:spcPct val="103636"/>
              </a:lnSpc>
              <a:spcBef>
                <a:spcPts val="0"/>
              </a:spcBef>
              <a:spcAft>
                <a:spcPts val="0"/>
              </a:spcAft>
              <a:buNone/>
            </a:pPr>
            <a:r>
              <a:rPr lang="en-US" sz="5500" dirty="0">
                <a:solidFill>
                  <a:schemeClr val="accent3">
                    <a:lumMod val="75000"/>
                  </a:schemeClr>
                </a:solidFill>
              </a:rPr>
              <a:t>Political Advertisements Analysis </a:t>
            </a:r>
            <a:endParaRPr sz="5500" b="1" dirty="0">
              <a:solidFill>
                <a:schemeClr val="accent3">
                  <a:lumMod val="75000"/>
                </a:schemeClr>
              </a:solidFill>
            </a:endParaRPr>
          </a:p>
        </p:txBody>
      </p:sp>
      <p:pic>
        <p:nvPicPr>
          <p:cNvPr id="389" name="Google Shape;389;p56"/>
          <p:cNvPicPr preferRelativeResize="0"/>
          <p:nvPr/>
        </p:nvPicPr>
        <p:blipFill>
          <a:blip r:embed="rId3">
            <a:alphaModFix/>
          </a:blip>
          <a:stretch>
            <a:fillRect/>
          </a:stretch>
        </p:blipFill>
        <p:spPr>
          <a:xfrm>
            <a:off x="181200" y="3836975"/>
            <a:ext cx="3498275" cy="2623700"/>
          </a:xfrm>
          <a:prstGeom prst="rect">
            <a:avLst/>
          </a:prstGeom>
          <a:noFill/>
          <a:ln>
            <a:noFill/>
          </a:ln>
        </p:spPr>
      </p:pic>
      <p:pic>
        <p:nvPicPr>
          <p:cNvPr id="390" name="Google Shape;390;p56"/>
          <p:cNvPicPr preferRelativeResize="0"/>
          <p:nvPr/>
        </p:nvPicPr>
        <p:blipFill>
          <a:blip r:embed="rId4">
            <a:alphaModFix/>
          </a:blip>
          <a:stretch>
            <a:fillRect/>
          </a:stretch>
        </p:blipFill>
        <p:spPr>
          <a:xfrm>
            <a:off x="4446916" y="3876225"/>
            <a:ext cx="4180658" cy="2623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55"/>
          <p:cNvPicPr preferRelativeResize="0"/>
          <p:nvPr/>
        </p:nvPicPr>
        <p:blipFill>
          <a:blip r:embed="rId3">
            <a:alphaModFix/>
          </a:blip>
          <a:stretch>
            <a:fillRect/>
          </a:stretch>
        </p:blipFill>
        <p:spPr>
          <a:xfrm>
            <a:off x="4724400" y="2622650"/>
            <a:ext cx="4381500" cy="2749750"/>
          </a:xfrm>
          <a:prstGeom prst="rect">
            <a:avLst/>
          </a:prstGeom>
          <a:noFill/>
          <a:ln>
            <a:noFill/>
          </a:ln>
        </p:spPr>
      </p:pic>
      <p:pic>
        <p:nvPicPr>
          <p:cNvPr id="381" name="Google Shape;381;p55"/>
          <p:cNvPicPr preferRelativeResize="0"/>
          <p:nvPr/>
        </p:nvPicPr>
        <p:blipFill>
          <a:blip r:embed="rId4">
            <a:alphaModFix/>
          </a:blip>
          <a:stretch>
            <a:fillRect/>
          </a:stretch>
        </p:blipFill>
        <p:spPr>
          <a:xfrm>
            <a:off x="284850" y="2484475"/>
            <a:ext cx="4149975" cy="3112475"/>
          </a:xfrm>
          <a:prstGeom prst="rect">
            <a:avLst/>
          </a:prstGeom>
          <a:noFill/>
          <a:ln>
            <a:noFill/>
          </a:ln>
        </p:spPr>
      </p:pic>
      <p:sp>
        <p:nvSpPr>
          <p:cNvPr id="382" name="Google Shape;382;p55"/>
          <p:cNvSpPr txBox="1"/>
          <p:nvPr/>
        </p:nvSpPr>
        <p:spPr>
          <a:xfrm>
            <a:off x="0" y="1209200"/>
            <a:ext cx="9144000" cy="107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solidFill>
                  <a:schemeClr val="dk1"/>
                </a:solidFill>
                <a:latin typeface="Calibri"/>
                <a:ea typeface="Calibri"/>
                <a:cs typeface="Calibri"/>
                <a:sym typeface="Calibri"/>
              </a:rPr>
              <a:t>      “Daisy”                 &amp;         “Willie Horton”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7"/>
          <p:cNvSpPr txBox="1">
            <a:spLocks noGrp="1"/>
          </p:cNvSpPr>
          <p:nvPr>
            <p:ph type="title"/>
          </p:nvPr>
        </p:nvSpPr>
        <p:spPr>
          <a:xfrm>
            <a:off x="457200" y="1900081"/>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Lesson #4: </a:t>
            </a:r>
            <a:endParaRPr sz="5500"/>
          </a:p>
          <a:p>
            <a:pPr marL="0" lvl="0" indent="0" algn="ctr" rtl="0">
              <a:lnSpc>
                <a:spcPct val="103636"/>
              </a:lnSpc>
              <a:spcBef>
                <a:spcPts val="0"/>
              </a:spcBef>
              <a:spcAft>
                <a:spcPts val="0"/>
              </a:spcAft>
              <a:buNone/>
            </a:pPr>
            <a:r>
              <a:rPr lang="en-US" sz="5500"/>
              <a:t>Presidential Candidate Political Pandering</a:t>
            </a:r>
            <a:endParaRPr sz="55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8"/>
          <p:cNvSpPr txBox="1"/>
          <p:nvPr/>
        </p:nvSpPr>
        <p:spPr>
          <a:xfrm>
            <a:off x="0" y="1066800"/>
            <a:ext cx="9295500" cy="55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Font typeface="Calibri"/>
              <a:buNone/>
            </a:pPr>
            <a:r>
              <a:rPr lang="en-US" sz="2900" b="1" i="0" u="none" strike="noStrike" cap="none" dirty="0">
                <a:solidFill>
                  <a:srgbClr val="000000"/>
                </a:solidFill>
                <a:latin typeface="Calibri"/>
                <a:ea typeface="Calibri"/>
                <a:cs typeface="Calibri"/>
                <a:sym typeface="Calibri"/>
              </a:rPr>
              <a:t>Do Now:</a:t>
            </a:r>
            <a:r>
              <a:rPr lang="en-US" sz="2900" b="0" i="0" u="none" strike="noStrike" cap="none" dirty="0">
                <a:solidFill>
                  <a:srgbClr val="000000"/>
                </a:solidFill>
                <a:latin typeface="Calibri"/>
                <a:ea typeface="Calibri"/>
                <a:cs typeface="Calibri"/>
                <a:sym typeface="Calibri"/>
              </a:rPr>
              <a:t> Pick one of these three </a:t>
            </a:r>
            <a:r>
              <a:rPr lang="en-US" sz="2900" dirty="0">
                <a:latin typeface="Calibri"/>
                <a:ea typeface="Calibri"/>
                <a:cs typeface="Calibri"/>
                <a:sym typeface="Calibri"/>
              </a:rPr>
              <a:t>men</a:t>
            </a:r>
            <a:r>
              <a:rPr lang="en-US" sz="2900" b="0" i="0" u="none" strike="noStrike" cap="none" dirty="0">
                <a:solidFill>
                  <a:srgbClr val="000000"/>
                </a:solidFill>
                <a:latin typeface="Calibri"/>
                <a:ea typeface="Calibri"/>
                <a:cs typeface="Calibri"/>
                <a:sym typeface="Calibri"/>
              </a:rPr>
              <a:t> and write a short story about what you think their life is like. You may want to include their job, friends/family, interests, personality etc.  </a:t>
            </a:r>
            <a:r>
              <a:rPr lang="en-US" sz="3000" b="1" i="0" u="none" strike="noStrike" cap="none" dirty="0">
                <a:solidFill>
                  <a:srgbClr val="000000"/>
                </a:solidFill>
                <a:latin typeface="Calibri"/>
                <a:ea typeface="Calibri"/>
                <a:cs typeface="Calibri"/>
                <a:sym typeface="Calibri"/>
              </a:rPr>
              <a:t> </a:t>
            </a:r>
            <a:endParaRPr dirty="0"/>
          </a:p>
        </p:txBody>
      </p:sp>
      <p:sp>
        <p:nvSpPr>
          <p:cNvPr id="402" name="Google Shape;402;p58"/>
          <p:cNvSpPr txBox="1"/>
          <p:nvPr/>
        </p:nvSpPr>
        <p:spPr>
          <a:xfrm>
            <a:off x="3012200" y="1605325"/>
            <a:ext cx="370800" cy="5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FF0000"/>
              </a:solidFill>
              <a:latin typeface="Arial"/>
              <a:ea typeface="Arial"/>
              <a:cs typeface="Arial"/>
              <a:sym typeface="Arial"/>
            </a:endParaRPr>
          </a:p>
        </p:txBody>
      </p:sp>
      <p:pic>
        <p:nvPicPr>
          <p:cNvPr id="403" name="Google Shape;403;p58"/>
          <p:cNvPicPr preferRelativeResize="0"/>
          <p:nvPr/>
        </p:nvPicPr>
        <p:blipFill rotWithShape="1">
          <a:blip r:embed="rId3">
            <a:alphaModFix/>
          </a:blip>
          <a:srcRect/>
          <a:stretch/>
        </p:blipFill>
        <p:spPr>
          <a:xfrm>
            <a:off x="6007338" y="2573313"/>
            <a:ext cx="2296912" cy="3168700"/>
          </a:xfrm>
          <a:prstGeom prst="rect">
            <a:avLst/>
          </a:prstGeom>
          <a:noFill/>
          <a:ln>
            <a:noFill/>
          </a:ln>
        </p:spPr>
      </p:pic>
      <p:pic>
        <p:nvPicPr>
          <p:cNvPr id="404" name="Google Shape;404;p58"/>
          <p:cNvPicPr preferRelativeResize="0"/>
          <p:nvPr/>
        </p:nvPicPr>
        <p:blipFill>
          <a:blip r:embed="rId4">
            <a:alphaModFix/>
          </a:blip>
          <a:stretch>
            <a:fillRect/>
          </a:stretch>
        </p:blipFill>
        <p:spPr>
          <a:xfrm>
            <a:off x="520600" y="2601975"/>
            <a:ext cx="2491600" cy="3111367"/>
          </a:xfrm>
          <a:prstGeom prst="rect">
            <a:avLst/>
          </a:prstGeom>
          <a:noFill/>
          <a:ln>
            <a:noFill/>
          </a:ln>
        </p:spPr>
      </p:pic>
      <p:pic>
        <p:nvPicPr>
          <p:cNvPr id="405" name="Google Shape;405;p58"/>
          <p:cNvPicPr preferRelativeResize="0"/>
          <p:nvPr/>
        </p:nvPicPr>
        <p:blipFill>
          <a:blip r:embed="rId5">
            <a:alphaModFix/>
          </a:blip>
          <a:stretch>
            <a:fillRect/>
          </a:stretch>
        </p:blipFill>
        <p:spPr>
          <a:xfrm>
            <a:off x="3263976" y="2574651"/>
            <a:ext cx="2491599" cy="3168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60"/>
          <p:cNvSpPr txBox="1"/>
          <p:nvPr/>
        </p:nvSpPr>
        <p:spPr>
          <a:xfrm>
            <a:off x="3012200" y="1605325"/>
            <a:ext cx="370800" cy="5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FF0000"/>
              </a:solidFill>
              <a:latin typeface="Arial"/>
              <a:ea typeface="Arial"/>
              <a:cs typeface="Arial"/>
              <a:sym typeface="Arial"/>
            </a:endParaRPr>
          </a:p>
        </p:txBody>
      </p:sp>
      <p:sp>
        <p:nvSpPr>
          <p:cNvPr id="422" name="Google Shape;422;p60"/>
          <p:cNvSpPr txBox="1"/>
          <p:nvPr/>
        </p:nvSpPr>
        <p:spPr>
          <a:xfrm>
            <a:off x="396450" y="5752775"/>
            <a:ext cx="27399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sz="2400" b="1">
                <a:solidFill>
                  <a:schemeClr val="dk1"/>
                </a:solidFill>
              </a:rPr>
              <a:t>Harold Shipman</a:t>
            </a:r>
            <a:r>
              <a:rPr lang="en-US" sz="2400" b="0" i="0" u="none" strike="noStrike" cap="none">
                <a:solidFill>
                  <a:schemeClr val="dk1"/>
                </a:solidFill>
                <a:latin typeface="Arial"/>
                <a:ea typeface="Arial"/>
                <a:cs typeface="Arial"/>
                <a:sym typeface="Arial"/>
              </a:rPr>
              <a:t>       </a:t>
            </a:r>
            <a:endParaRPr/>
          </a:p>
        </p:txBody>
      </p:sp>
      <p:pic>
        <p:nvPicPr>
          <p:cNvPr id="423" name="Google Shape;423;p60"/>
          <p:cNvPicPr preferRelativeResize="0"/>
          <p:nvPr/>
        </p:nvPicPr>
        <p:blipFill>
          <a:blip r:embed="rId3">
            <a:alphaModFix/>
          </a:blip>
          <a:stretch>
            <a:fillRect/>
          </a:stretch>
        </p:blipFill>
        <p:spPr>
          <a:xfrm>
            <a:off x="520600" y="2601975"/>
            <a:ext cx="2491600" cy="3111367"/>
          </a:xfrm>
          <a:prstGeom prst="rect">
            <a:avLst/>
          </a:prstGeom>
          <a:noFill/>
          <a:ln>
            <a:noFill/>
          </a:ln>
        </p:spPr>
      </p:pic>
      <p:pic>
        <p:nvPicPr>
          <p:cNvPr id="424" name="Google Shape;424;p60"/>
          <p:cNvPicPr preferRelativeResize="0"/>
          <p:nvPr/>
        </p:nvPicPr>
        <p:blipFill>
          <a:blip r:embed="rId4">
            <a:alphaModFix/>
          </a:blip>
          <a:stretch>
            <a:fillRect/>
          </a:stretch>
        </p:blipFill>
        <p:spPr>
          <a:xfrm>
            <a:off x="3263976" y="2574651"/>
            <a:ext cx="2491599" cy="3168700"/>
          </a:xfrm>
          <a:prstGeom prst="rect">
            <a:avLst/>
          </a:prstGeom>
          <a:noFill/>
          <a:ln>
            <a:noFill/>
          </a:ln>
        </p:spPr>
      </p:pic>
      <p:pic>
        <p:nvPicPr>
          <p:cNvPr id="425" name="Google Shape;425;p60"/>
          <p:cNvPicPr preferRelativeResize="0"/>
          <p:nvPr/>
        </p:nvPicPr>
        <p:blipFill rotWithShape="1">
          <a:blip r:embed="rId5">
            <a:alphaModFix/>
          </a:blip>
          <a:srcRect/>
          <a:stretch/>
        </p:blipFill>
        <p:spPr>
          <a:xfrm>
            <a:off x="6007338" y="2573313"/>
            <a:ext cx="2296912" cy="3168700"/>
          </a:xfrm>
          <a:prstGeom prst="rect">
            <a:avLst/>
          </a:prstGeom>
          <a:noFill/>
          <a:ln>
            <a:noFill/>
          </a:ln>
        </p:spPr>
      </p:pic>
      <p:sp>
        <p:nvSpPr>
          <p:cNvPr id="426" name="Google Shape;426;p60"/>
          <p:cNvSpPr txBox="1"/>
          <p:nvPr/>
        </p:nvSpPr>
        <p:spPr>
          <a:xfrm>
            <a:off x="6239600" y="5752775"/>
            <a:ext cx="1832400" cy="7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rPr>
              <a:t>Dean Corll</a:t>
            </a:r>
            <a:r>
              <a:rPr lang="en-US" sz="3000" b="1">
                <a:solidFill>
                  <a:schemeClr val="dk1"/>
                </a:solidFill>
              </a:rPr>
              <a:t> </a:t>
            </a:r>
            <a:endParaRPr b="1"/>
          </a:p>
        </p:txBody>
      </p:sp>
      <p:sp>
        <p:nvSpPr>
          <p:cNvPr id="427" name="Google Shape;427;p60"/>
          <p:cNvSpPr txBox="1"/>
          <p:nvPr/>
        </p:nvSpPr>
        <p:spPr>
          <a:xfrm>
            <a:off x="2991213" y="5675975"/>
            <a:ext cx="3000000" cy="8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dk1"/>
                </a:solidFill>
              </a:rPr>
              <a:t> Fred &amp; Rosemary West</a:t>
            </a:r>
            <a:r>
              <a:rPr lang="en-US" sz="2400">
                <a:solidFill>
                  <a:schemeClr val="dk1"/>
                </a:solidFill>
              </a:rPr>
              <a:t>                   </a:t>
            </a:r>
            <a:endParaRPr/>
          </a:p>
        </p:txBody>
      </p:sp>
      <p:sp>
        <p:nvSpPr>
          <p:cNvPr id="428" name="Google Shape;428;p60"/>
          <p:cNvSpPr txBox="1"/>
          <p:nvPr/>
        </p:nvSpPr>
        <p:spPr>
          <a:xfrm>
            <a:off x="-75750" y="1083325"/>
            <a:ext cx="9295500" cy="1264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US" sz="3000" b="1" i="0" u="sng" strike="noStrike" cap="none" dirty="0">
                <a:solidFill>
                  <a:srgbClr val="FF0000"/>
                </a:solidFill>
                <a:latin typeface="Calibri"/>
                <a:ea typeface="Calibri"/>
                <a:cs typeface="Calibri"/>
                <a:sym typeface="Calibri"/>
              </a:rPr>
              <a:t>Look at their appearance</a:t>
            </a:r>
            <a:endParaRPr sz="3000" dirty="0"/>
          </a:p>
          <a:p>
            <a:pPr marL="0" marR="0" lvl="0" indent="0" algn="ctr" rtl="0">
              <a:lnSpc>
                <a:spcPct val="100000"/>
              </a:lnSpc>
              <a:spcBef>
                <a:spcPts val="0"/>
              </a:spcBef>
              <a:spcAft>
                <a:spcPts val="0"/>
              </a:spcAft>
              <a:buClr>
                <a:srgbClr val="000000"/>
              </a:buClr>
              <a:buFont typeface="Calibri"/>
              <a:buNone/>
            </a:pPr>
            <a:r>
              <a:rPr lang="en-US" sz="3000" b="1" i="0" u="none" strike="noStrike" cap="none" dirty="0">
                <a:solidFill>
                  <a:schemeClr val="accent3">
                    <a:lumMod val="75000"/>
                  </a:schemeClr>
                </a:solidFill>
                <a:latin typeface="Calibri"/>
                <a:ea typeface="Calibri"/>
                <a:cs typeface="Calibri"/>
                <a:sym typeface="Calibri"/>
              </a:rPr>
              <a:t>What are they trying to do?</a:t>
            </a:r>
            <a:endParaRPr sz="3000" dirty="0">
              <a:solidFill>
                <a:schemeClr val="accent3">
                  <a:lumMod val="75000"/>
                </a:schemeClr>
              </a:solidFill>
            </a:endParaRPr>
          </a:p>
          <a:p>
            <a:pPr marL="0" marR="0" lvl="0" indent="0" algn="ctr" rtl="0">
              <a:lnSpc>
                <a:spcPct val="100000"/>
              </a:lnSpc>
              <a:spcBef>
                <a:spcPts val="0"/>
              </a:spcBef>
              <a:spcAft>
                <a:spcPts val="0"/>
              </a:spcAft>
              <a:buClr>
                <a:srgbClr val="000000"/>
              </a:buClr>
              <a:buFont typeface="Calibri"/>
              <a:buNone/>
            </a:pPr>
            <a:r>
              <a:rPr lang="en-US" sz="3000" b="1" i="0" u="none" strike="noStrike" cap="none" dirty="0">
                <a:solidFill>
                  <a:schemeClr val="accent3">
                    <a:lumMod val="75000"/>
                  </a:schemeClr>
                </a:solidFill>
                <a:latin typeface="Calibri"/>
                <a:ea typeface="Calibri"/>
                <a:cs typeface="Calibri"/>
                <a:sym typeface="Calibri"/>
              </a:rPr>
              <a:t>What image are they trying to present? </a:t>
            </a:r>
            <a:r>
              <a:rPr lang="en-US" sz="3000" b="0" i="0" u="none" strike="noStrike" cap="none" dirty="0">
                <a:solidFill>
                  <a:schemeClr val="accent3">
                    <a:lumMod val="75000"/>
                  </a:schemeClr>
                </a:solidFill>
                <a:latin typeface="Calibri"/>
                <a:ea typeface="Calibri"/>
                <a:cs typeface="Calibri"/>
                <a:sym typeface="Calibri"/>
              </a:rPr>
              <a:t>  </a:t>
            </a:r>
            <a:r>
              <a:rPr lang="en-US" sz="3000" b="1" i="0" u="none" strike="noStrike" cap="none" dirty="0">
                <a:solidFill>
                  <a:schemeClr val="accent3">
                    <a:lumMod val="75000"/>
                  </a:schemeClr>
                </a:solidFill>
                <a:latin typeface="Calibri"/>
                <a:ea typeface="Calibri"/>
                <a:cs typeface="Calibri"/>
                <a:sym typeface="Calibri"/>
              </a:rPr>
              <a:t> </a:t>
            </a:r>
            <a:endParaRPr sz="3000" dirty="0">
              <a:solidFill>
                <a:schemeClr val="accent3">
                  <a:lumMod val="75000"/>
                </a:schemeClr>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61"/>
          <p:cNvSpPr txBox="1"/>
          <p:nvPr/>
        </p:nvSpPr>
        <p:spPr>
          <a:xfrm>
            <a:off x="3012200" y="1605325"/>
            <a:ext cx="370800" cy="556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Font typeface="Arial"/>
              <a:buNone/>
            </a:pPr>
            <a:endParaRPr sz="2400" b="1" i="0" u="none" strike="noStrike" cap="none">
              <a:solidFill>
                <a:srgbClr val="FF0000"/>
              </a:solidFill>
              <a:latin typeface="Arial"/>
              <a:ea typeface="Arial"/>
              <a:cs typeface="Arial"/>
              <a:sym typeface="Arial"/>
            </a:endParaRPr>
          </a:p>
        </p:txBody>
      </p:sp>
      <p:sp>
        <p:nvSpPr>
          <p:cNvPr id="434" name="Google Shape;434;p61"/>
          <p:cNvSpPr txBox="1"/>
          <p:nvPr/>
        </p:nvSpPr>
        <p:spPr>
          <a:xfrm>
            <a:off x="396450" y="5752775"/>
            <a:ext cx="2739900" cy="48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Font typeface="Arial"/>
              <a:buNone/>
            </a:pPr>
            <a:r>
              <a:rPr lang="en-US" sz="2400" b="1">
                <a:solidFill>
                  <a:schemeClr val="dk1"/>
                </a:solidFill>
              </a:rPr>
              <a:t>Harold Shipman</a:t>
            </a:r>
            <a:r>
              <a:rPr lang="en-US" sz="2400" b="0" i="0" u="none" strike="noStrike" cap="none">
                <a:solidFill>
                  <a:schemeClr val="dk1"/>
                </a:solidFill>
                <a:latin typeface="Arial"/>
                <a:ea typeface="Arial"/>
                <a:cs typeface="Arial"/>
                <a:sym typeface="Arial"/>
              </a:rPr>
              <a:t>       </a:t>
            </a:r>
            <a:endParaRPr/>
          </a:p>
        </p:txBody>
      </p:sp>
      <p:pic>
        <p:nvPicPr>
          <p:cNvPr id="435" name="Google Shape;435;p61"/>
          <p:cNvPicPr preferRelativeResize="0"/>
          <p:nvPr/>
        </p:nvPicPr>
        <p:blipFill>
          <a:blip r:embed="rId3">
            <a:alphaModFix/>
          </a:blip>
          <a:stretch>
            <a:fillRect/>
          </a:stretch>
        </p:blipFill>
        <p:spPr>
          <a:xfrm>
            <a:off x="520600" y="2601975"/>
            <a:ext cx="2491600" cy="3111367"/>
          </a:xfrm>
          <a:prstGeom prst="rect">
            <a:avLst/>
          </a:prstGeom>
          <a:noFill/>
          <a:ln>
            <a:noFill/>
          </a:ln>
        </p:spPr>
      </p:pic>
      <p:pic>
        <p:nvPicPr>
          <p:cNvPr id="436" name="Google Shape;436;p61"/>
          <p:cNvPicPr preferRelativeResize="0"/>
          <p:nvPr/>
        </p:nvPicPr>
        <p:blipFill>
          <a:blip r:embed="rId4">
            <a:alphaModFix/>
          </a:blip>
          <a:stretch>
            <a:fillRect/>
          </a:stretch>
        </p:blipFill>
        <p:spPr>
          <a:xfrm>
            <a:off x="3263976" y="2574651"/>
            <a:ext cx="2491599" cy="3168700"/>
          </a:xfrm>
          <a:prstGeom prst="rect">
            <a:avLst/>
          </a:prstGeom>
          <a:noFill/>
          <a:ln>
            <a:noFill/>
          </a:ln>
        </p:spPr>
      </p:pic>
      <p:pic>
        <p:nvPicPr>
          <p:cNvPr id="437" name="Google Shape;437;p61"/>
          <p:cNvPicPr preferRelativeResize="0"/>
          <p:nvPr/>
        </p:nvPicPr>
        <p:blipFill rotWithShape="1">
          <a:blip r:embed="rId5">
            <a:alphaModFix/>
          </a:blip>
          <a:srcRect/>
          <a:stretch/>
        </p:blipFill>
        <p:spPr>
          <a:xfrm>
            <a:off x="6007338" y="2573313"/>
            <a:ext cx="2296912" cy="3168700"/>
          </a:xfrm>
          <a:prstGeom prst="rect">
            <a:avLst/>
          </a:prstGeom>
          <a:noFill/>
          <a:ln>
            <a:noFill/>
          </a:ln>
        </p:spPr>
      </p:pic>
      <p:sp>
        <p:nvSpPr>
          <p:cNvPr id="438" name="Google Shape;438;p61"/>
          <p:cNvSpPr txBox="1"/>
          <p:nvPr/>
        </p:nvSpPr>
        <p:spPr>
          <a:xfrm>
            <a:off x="6239600" y="5752775"/>
            <a:ext cx="1832400" cy="73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solidFill>
                  <a:schemeClr val="dk1"/>
                </a:solidFill>
              </a:rPr>
              <a:t>Dean Corll</a:t>
            </a:r>
            <a:r>
              <a:rPr lang="en-US" sz="3000" b="1">
                <a:solidFill>
                  <a:schemeClr val="dk1"/>
                </a:solidFill>
              </a:rPr>
              <a:t> </a:t>
            </a:r>
            <a:endParaRPr b="1"/>
          </a:p>
        </p:txBody>
      </p:sp>
      <p:sp>
        <p:nvSpPr>
          <p:cNvPr id="439" name="Google Shape;439;p61"/>
          <p:cNvSpPr txBox="1"/>
          <p:nvPr/>
        </p:nvSpPr>
        <p:spPr>
          <a:xfrm>
            <a:off x="2991213" y="5675975"/>
            <a:ext cx="3000000" cy="88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400" b="1">
                <a:solidFill>
                  <a:schemeClr val="dk1"/>
                </a:solidFill>
              </a:rPr>
              <a:t> Fred &amp; Rosemary West</a:t>
            </a:r>
            <a:r>
              <a:rPr lang="en-US" sz="2400">
                <a:solidFill>
                  <a:schemeClr val="dk1"/>
                </a:solidFill>
              </a:rPr>
              <a:t>                   </a:t>
            </a:r>
            <a:endParaRPr/>
          </a:p>
        </p:txBody>
      </p:sp>
      <p:sp>
        <p:nvSpPr>
          <p:cNvPr id="440" name="Google Shape;440;p61"/>
          <p:cNvSpPr txBox="1"/>
          <p:nvPr/>
        </p:nvSpPr>
        <p:spPr>
          <a:xfrm>
            <a:off x="-75750" y="1215775"/>
            <a:ext cx="9295500" cy="11325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Font typeface="Calibri"/>
              <a:buNone/>
            </a:pPr>
            <a:r>
              <a:rPr lang="en-US" sz="3600" b="1" i="0" u="none" strike="noStrike" cap="none" dirty="0">
                <a:solidFill>
                  <a:schemeClr val="accent3">
                    <a:lumMod val="75000"/>
                  </a:schemeClr>
                </a:solidFill>
                <a:latin typeface="Calibri"/>
                <a:ea typeface="Calibri"/>
                <a:cs typeface="Calibri"/>
                <a:sym typeface="Calibri"/>
              </a:rPr>
              <a:t>DO OUR LEADERS DO THE SAME THING? </a:t>
            </a:r>
            <a:r>
              <a:rPr lang="en-US" sz="3600" b="0" i="0" u="none" strike="noStrike" cap="none" dirty="0">
                <a:solidFill>
                  <a:schemeClr val="accent3">
                    <a:lumMod val="75000"/>
                  </a:schemeClr>
                </a:solidFill>
                <a:latin typeface="Calibri"/>
                <a:ea typeface="Calibri"/>
                <a:cs typeface="Calibri"/>
                <a:sym typeface="Calibri"/>
              </a:rPr>
              <a:t>  </a:t>
            </a:r>
            <a:r>
              <a:rPr lang="en-US" sz="3600" b="1" i="0" u="none" strike="noStrike" cap="none" dirty="0">
                <a:solidFill>
                  <a:schemeClr val="accent3">
                    <a:lumMod val="75000"/>
                  </a:schemeClr>
                </a:solidFill>
                <a:latin typeface="Calibri"/>
                <a:ea typeface="Calibri"/>
                <a:cs typeface="Calibri"/>
                <a:sym typeface="Calibri"/>
              </a:rPr>
              <a:t> </a:t>
            </a:r>
            <a:endParaRPr dirty="0">
              <a:solidFill>
                <a:schemeClr val="accent3">
                  <a:lumMod val="75000"/>
                </a:schemeClr>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62"/>
          <p:cNvSpPr txBox="1">
            <a:spLocks noGrp="1"/>
          </p:cNvSpPr>
          <p:nvPr>
            <p:ph type="title"/>
          </p:nvPr>
        </p:nvSpPr>
        <p:spPr>
          <a:xfrm>
            <a:off x="371139" y="1067751"/>
            <a:ext cx="8229600" cy="792300"/>
          </a:xfrm>
          <a:prstGeom prst="rect">
            <a:avLst/>
          </a:prstGeom>
          <a:solidFill>
            <a:srgbClr val="006C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Calibri"/>
              <a:buNone/>
            </a:pPr>
            <a:r>
              <a:rPr lang="en-US" sz="3500" b="1" i="0" u="none" strike="noStrike" cap="none" dirty="0">
                <a:solidFill>
                  <a:schemeClr val="lt1"/>
                </a:solidFill>
                <a:latin typeface="Calibri"/>
                <a:ea typeface="Calibri"/>
                <a:cs typeface="Calibri"/>
                <a:sym typeface="Calibri"/>
              </a:rPr>
              <a:t>Video #1 </a:t>
            </a:r>
            <a:endParaRPr dirty="0"/>
          </a:p>
        </p:txBody>
      </p:sp>
      <p:pic>
        <p:nvPicPr>
          <p:cNvPr id="447" name="Google Shape;447;p62"/>
          <p:cNvPicPr preferRelativeResize="0"/>
          <p:nvPr/>
        </p:nvPicPr>
        <p:blipFill rotWithShape="1">
          <a:blip r:embed="rId3">
            <a:alphaModFix/>
          </a:blip>
          <a:srcRect/>
          <a:stretch/>
        </p:blipFill>
        <p:spPr>
          <a:xfrm>
            <a:off x="2228900" y="3695449"/>
            <a:ext cx="4684144" cy="2342060"/>
          </a:xfrm>
          <a:prstGeom prst="rect">
            <a:avLst/>
          </a:prstGeom>
          <a:noFill/>
          <a:ln>
            <a:noFill/>
          </a:ln>
        </p:spPr>
      </p:pic>
      <p:sp>
        <p:nvSpPr>
          <p:cNvPr id="448" name="Google Shape;448;p62"/>
          <p:cNvSpPr txBox="1">
            <a:spLocks noGrp="1"/>
          </p:cNvSpPr>
          <p:nvPr>
            <p:ph type="body" idx="1"/>
          </p:nvPr>
        </p:nvSpPr>
        <p:spPr>
          <a:xfrm>
            <a:off x="124787" y="1860559"/>
            <a:ext cx="8894400" cy="22464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None/>
            </a:pPr>
            <a:r>
              <a:rPr lang="en-US" sz="3600" dirty="0">
                <a:solidFill>
                  <a:schemeClr val="accent3">
                    <a:lumMod val="75000"/>
                  </a:schemeClr>
                </a:solidFill>
                <a:latin typeface="Times New Roman"/>
                <a:ea typeface="Times New Roman"/>
                <a:cs typeface="Times New Roman"/>
                <a:sym typeface="Times New Roman"/>
              </a:rPr>
              <a:t>How is the politician trying to “connect” with their voters? Why does it seem untrue?</a:t>
            </a:r>
            <a:r>
              <a:rPr lang="en-US" sz="3600" i="0" u="none" strike="noStrike" cap="none" dirty="0">
                <a:solidFill>
                  <a:schemeClr val="accent3">
                    <a:lumMod val="75000"/>
                  </a:schemeClr>
                </a:solidFill>
                <a:latin typeface="Times New Roman"/>
                <a:ea typeface="Times New Roman"/>
                <a:cs typeface="Times New Roman"/>
                <a:sym typeface="Times New Roman"/>
              </a:rPr>
              <a:t> </a:t>
            </a:r>
            <a:endParaRPr sz="3600" dirty="0">
              <a:solidFill>
                <a:schemeClr val="accent3">
                  <a:lumMod val="75000"/>
                </a:schemeClr>
              </a:solidFill>
              <a:latin typeface="Times New Roman"/>
              <a:ea typeface="Times New Roman"/>
              <a:cs typeface="Times New Roman"/>
              <a:sym typeface="Times New Roman"/>
            </a:endParaRPr>
          </a:p>
        </p:txBody>
      </p:sp>
      <p:sp>
        <p:nvSpPr>
          <p:cNvPr id="449" name="Google Shape;449;p62"/>
          <p:cNvSpPr txBox="1">
            <a:spLocks noGrp="1"/>
          </p:cNvSpPr>
          <p:nvPr>
            <p:ph type="body" idx="1"/>
          </p:nvPr>
        </p:nvSpPr>
        <p:spPr>
          <a:xfrm>
            <a:off x="124787" y="6038525"/>
            <a:ext cx="88944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US" sz="2400" b="0" i="0" u="none" strike="noStrike" cap="none">
                <a:solidFill>
                  <a:srgbClr val="000000"/>
                </a:solidFill>
                <a:latin typeface="Arial"/>
                <a:ea typeface="Arial"/>
                <a:cs typeface="Arial"/>
                <a:sym typeface="Arial"/>
              </a:rPr>
              <a:t>Context: The following video was recorded in rural Iowa.</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3"/>
          <p:cNvSpPr txBox="1">
            <a:spLocks noGrp="1"/>
          </p:cNvSpPr>
          <p:nvPr>
            <p:ph type="title"/>
          </p:nvPr>
        </p:nvSpPr>
        <p:spPr>
          <a:xfrm>
            <a:off x="371875" y="1211800"/>
            <a:ext cx="8229600" cy="792300"/>
          </a:xfrm>
          <a:prstGeom prst="rect">
            <a:avLst/>
          </a:prstGeom>
          <a:solidFill>
            <a:srgbClr val="006C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Calibri"/>
              <a:buNone/>
            </a:pPr>
            <a:r>
              <a:rPr lang="en-US" sz="3500" b="1" i="0" u="none" strike="noStrike" cap="none">
                <a:solidFill>
                  <a:schemeClr val="lt1"/>
                </a:solidFill>
                <a:latin typeface="Calibri"/>
                <a:ea typeface="Calibri"/>
                <a:cs typeface="Calibri"/>
                <a:sym typeface="Calibri"/>
              </a:rPr>
              <a:t>Video #</a:t>
            </a:r>
            <a:r>
              <a:rPr lang="en-US" sz="3500" b="1">
                <a:solidFill>
                  <a:schemeClr val="lt1"/>
                </a:solidFill>
                <a:latin typeface="Calibri"/>
                <a:ea typeface="Calibri"/>
                <a:cs typeface="Calibri"/>
                <a:sym typeface="Calibri"/>
              </a:rPr>
              <a:t>2</a:t>
            </a:r>
            <a:r>
              <a:rPr lang="en-US" sz="3500" b="1" i="0" u="none" strike="noStrike" cap="none">
                <a:solidFill>
                  <a:schemeClr val="lt1"/>
                </a:solidFill>
                <a:latin typeface="Calibri"/>
                <a:ea typeface="Calibri"/>
                <a:cs typeface="Calibri"/>
                <a:sym typeface="Calibri"/>
              </a:rPr>
              <a:t> </a:t>
            </a:r>
            <a:endParaRPr/>
          </a:p>
        </p:txBody>
      </p:sp>
      <p:sp>
        <p:nvSpPr>
          <p:cNvPr id="456" name="Google Shape;456;p63"/>
          <p:cNvSpPr txBox="1">
            <a:spLocks noGrp="1"/>
          </p:cNvSpPr>
          <p:nvPr>
            <p:ph type="body" idx="1"/>
          </p:nvPr>
        </p:nvSpPr>
        <p:spPr>
          <a:xfrm>
            <a:off x="216137" y="5715250"/>
            <a:ext cx="88944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US" sz="2400" b="0" i="0" u="none" strike="noStrike" cap="none" dirty="0">
                <a:solidFill>
                  <a:srgbClr val="000000"/>
                </a:solidFill>
                <a:latin typeface="Arial"/>
                <a:ea typeface="Arial"/>
                <a:cs typeface="Arial"/>
                <a:sym typeface="Arial"/>
              </a:rPr>
              <a:t>Context: The following video was recorded </a:t>
            </a:r>
            <a:r>
              <a:rPr lang="en-US" sz="2400" dirty="0"/>
              <a:t>in front of a predominately Hispanic audience in Florida.</a:t>
            </a:r>
            <a:endParaRPr dirty="0"/>
          </a:p>
        </p:txBody>
      </p:sp>
      <p:sp>
        <p:nvSpPr>
          <p:cNvPr id="457" name="Google Shape;457;p63"/>
          <p:cNvSpPr txBox="1">
            <a:spLocks noGrp="1"/>
          </p:cNvSpPr>
          <p:nvPr>
            <p:ph type="body" idx="1"/>
          </p:nvPr>
        </p:nvSpPr>
        <p:spPr>
          <a:xfrm>
            <a:off x="124800" y="2121500"/>
            <a:ext cx="8894400" cy="22464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None/>
            </a:pPr>
            <a:r>
              <a:rPr lang="en-US" sz="3600" dirty="0">
                <a:solidFill>
                  <a:schemeClr val="accent3">
                    <a:lumMod val="75000"/>
                  </a:schemeClr>
                </a:solidFill>
                <a:latin typeface="Times New Roman"/>
                <a:ea typeface="Times New Roman"/>
                <a:cs typeface="Times New Roman"/>
                <a:sym typeface="Times New Roman"/>
              </a:rPr>
              <a:t>Same questions</a:t>
            </a:r>
            <a:endParaRPr sz="3600" dirty="0">
              <a:solidFill>
                <a:schemeClr val="accent3">
                  <a:lumMod val="75000"/>
                </a:schemeClr>
              </a:solidFill>
              <a:latin typeface="Times New Roman"/>
              <a:ea typeface="Times New Roman"/>
              <a:cs typeface="Times New Roman"/>
              <a:sym typeface="Times New Roman"/>
            </a:endParaRPr>
          </a:p>
        </p:txBody>
      </p:sp>
      <p:pic>
        <p:nvPicPr>
          <p:cNvPr id="458" name="Google Shape;458;p63"/>
          <p:cNvPicPr preferRelativeResize="0"/>
          <p:nvPr/>
        </p:nvPicPr>
        <p:blipFill>
          <a:blip r:embed="rId3">
            <a:alphaModFix/>
          </a:blip>
          <a:stretch>
            <a:fillRect/>
          </a:stretch>
        </p:blipFill>
        <p:spPr>
          <a:xfrm>
            <a:off x="2418699" y="2833750"/>
            <a:ext cx="4135951" cy="28124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p:cNvSpPr txBox="1">
            <a:spLocks noGrp="1"/>
          </p:cNvSpPr>
          <p:nvPr>
            <p:ph type="title"/>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Clr>
                <a:schemeClr val="dk1"/>
              </a:buClr>
              <a:buFont typeface="Arial"/>
              <a:buNone/>
            </a:pPr>
            <a:r>
              <a:rPr lang="en-US" sz="5500" dirty="0"/>
              <a:t>Objectives</a:t>
            </a:r>
            <a:endParaRPr sz="5500" b="1" dirty="0">
              <a:solidFill>
                <a:srgbClr val="005CB8"/>
              </a:solidFill>
              <a:latin typeface="Calibri"/>
              <a:ea typeface="Calibri"/>
              <a:cs typeface="Calibri"/>
              <a:sym typeface="Calibri"/>
            </a:endParaRPr>
          </a:p>
        </p:txBody>
      </p:sp>
      <p:sp>
        <p:nvSpPr>
          <p:cNvPr id="140" name="Google Shape;140;p26"/>
          <p:cNvSpPr txBox="1">
            <a:spLocks noGrp="1"/>
          </p:cNvSpPr>
          <p:nvPr>
            <p:ph type="body" idx="4294967295"/>
          </p:nvPr>
        </p:nvSpPr>
        <p:spPr>
          <a:xfrm>
            <a:off x="120575" y="2107499"/>
            <a:ext cx="8776500" cy="4445700"/>
          </a:xfrm>
          <a:prstGeom prst="rect">
            <a:avLst/>
          </a:prstGeom>
          <a:noFill/>
          <a:ln>
            <a:noFill/>
          </a:ln>
        </p:spPr>
        <p:txBody>
          <a:bodyPr spcFirstLastPara="1" wrap="square" lIns="91425" tIns="45700" rIns="91425" bIns="45700" anchor="t" anchorCtr="0">
            <a:noAutofit/>
          </a:bodyPr>
          <a:lstStyle/>
          <a:p>
            <a:pPr marL="800100" lvl="0" indent="-457200" algn="ctr" rtl="0">
              <a:spcBef>
                <a:spcPts val="0"/>
              </a:spcBef>
              <a:spcAft>
                <a:spcPts val="0"/>
              </a:spcAft>
              <a:buFontTx/>
              <a:buChar char="-"/>
            </a:pPr>
            <a:r>
              <a:rPr lang="en-US" dirty="0"/>
              <a:t>Engaging and useable lessons</a:t>
            </a:r>
          </a:p>
          <a:p>
            <a:pPr marL="342900" lvl="0" indent="0" algn="ctr" rtl="0">
              <a:spcBef>
                <a:spcPts val="0"/>
              </a:spcBef>
              <a:spcAft>
                <a:spcPts val="0"/>
              </a:spcAft>
              <a:buNone/>
            </a:pPr>
            <a:br>
              <a:rPr lang="en-US" dirty="0"/>
            </a:br>
            <a:r>
              <a:rPr lang="en-US" dirty="0"/>
              <a:t>- Activities on the topic of the 2020 Presidential Election </a:t>
            </a:r>
            <a:endParaRPr dirty="0"/>
          </a:p>
        </p:txBody>
      </p:sp>
      <p:pic>
        <p:nvPicPr>
          <p:cNvPr id="141" name="Google Shape;141;p26"/>
          <p:cNvPicPr preferRelativeResize="0"/>
          <p:nvPr/>
        </p:nvPicPr>
        <p:blipFill>
          <a:blip r:embed="rId3">
            <a:alphaModFix/>
          </a:blip>
          <a:stretch>
            <a:fillRect/>
          </a:stretch>
        </p:blipFill>
        <p:spPr>
          <a:xfrm>
            <a:off x="2013125" y="4172325"/>
            <a:ext cx="4991400" cy="19738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64"/>
          <p:cNvSpPr txBox="1">
            <a:spLocks noGrp="1"/>
          </p:cNvSpPr>
          <p:nvPr>
            <p:ph type="title"/>
          </p:nvPr>
        </p:nvSpPr>
        <p:spPr>
          <a:xfrm>
            <a:off x="457200" y="1136799"/>
            <a:ext cx="8229600" cy="792300"/>
          </a:xfrm>
          <a:prstGeom prst="rect">
            <a:avLst/>
          </a:prstGeom>
          <a:solidFill>
            <a:srgbClr val="006C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Calibri"/>
              <a:buNone/>
            </a:pPr>
            <a:r>
              <a:rPr lang="en-US" sz="3500" b="1" i="0" u="none" strike="noStrike" cap="none" dirty="0">
                <a:solidFill>
                  <a:schemeClr val="lt1"/>
                </a:solidFill>
                <a:latin typeface="Calibri"/>
                <a:ea typeface="Calibri"/>
                <a:cs typeface="Calibri"/>
                <a:sym typeface="Calibri"/>
              </a:rPr>
              <a:t>Video #</a:t>
            </a:r>
            <a:r>
              <a:rPr lang="en-US" sz="3500" b="1" dirty="0">
                <a:solidFill>
                  <a:schemeClr val="lt1"/>
                </a:solidFill>
                <a:latin typeface="Calibri"/>
                <a:ea typeface="Calibri"/>
                <a:cs typeface="Calibri"/>
                <a:sym typeface="Calibri"/>
              </a:rPr>
              <a:t>3</a:t>
            </a:r>
            <a:r>
              <a:rPr lang="en-US" sz="3500" b="1" i="0" u="none" strike="noStrike" cap="none" dirty="0">
                <a:solidFill>
                  <a:schemeClr val="lt1"/>
                </a:solidFill>
                <a:latin typeface="Calibri"/>
                <a:ea typeface="Calibri"/>
                <a:cs typeface="Calibri"/>
                <a:sym typeface="Calibri"/>
              </a:rPr>
              <a:t> </a:t>
            </a:r>
            <a:endParaRPr dirty="0"/>
          </a:p>
        </p:txBody>
      </p:sp>
      <p:sp>
        <p:nvSpPr>
          <p:cNvPr id="465" name="Google Shape;465;p64"/>
          <p:cNvSpPr txBox="1">
            <a:spLocks noGrp="1"/>
          </p:cNvSpPr>
          <p:nvPr>
            <p:ph type="body" idx="1"/>
          </p:nvPr>
        </p:nvSpPr>
        <p:spPr>
          <a:xfrm>
            <a:off x="124812" y="5771175"/>
            <a:ext cx="8894400" cy="792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Font typeface="Calibri"/>
              <a:buNone/>
            </a:pPr>
            <a:r>
              <a:rPr lang="en-US" sz="2400" b="0" i="0" u="none" strike="noStrike" cap="none">
                <a:solidFill>
                  <a:srgbClr val="000000"/>
                </a:solidFill>
                <a:latin typeface="Arial"/>
                <a:ea typeface="Arial"/>
                <a:cs typeface="Arial"/>
                <a:sym typeface="Arial"/>
              </a:rPr>
              <a:t>Context: The following video was recorded on the radio show the Breakfast Club. </a:t>
            </a:r>
            <a:endParaRPr/>
          </a:p>
        </p:txBody>
      </p:sp>
      <p:sp>
        <p:nvSpPr>
          <p:cNvPr id="466" name="Google Shape;466;p64"/>
          <p:cNvSpPr txBox="1">
            <a:spLocks noGrp="1"/>
          </p:cNvSpPr>
          <p:nvPr>
            <p:ph type="body" idx="1"/>
          </p:nvPr>
        </p:nvSpPr>
        <p:spPr>
          <a:xfrm>
            <a:off x="-289485" y="1849801"/>
            <a:ext cx="8894400" cy="2246400"/>
          </a:xfrm>
          <a:prstGeom prst="rect">
            <a:avLst/>
          </a:prstGeom>
          <a:noFill/>
          <a:ln>
            <a:noFill/>
          </a:ln>
        </p:spPr>
        <p:txBody>
          <a:bodyPr spcFirstLastPara="1" wrap="square" lIns="91425" tIns="91425" rIns="91425" bIns="91425" anchor="t" anchorCtr="0">
            <a:noAutofit/>
          </a:bodyPr>
          <a:lstStyle/>
          <a:p>
            <a:pPr marL="457200" marR="0" lvl="0" indent="0" algn="ctr" rtl="0">
              <a:lnSpc>
                <a:spcPct val="100000"/>
              </a:lnSpc>
              <a:spcBef>
                <a:spcPts val="0"/>
              </a:spcBef>
              <a:spcAft>
                <a:spcPts val="0"/>
              </a:spcAft>
              <a:buNone/>
            </a:pPr>
            <a:r>
              <a:rPr lang="en-US" sz="3600" dirty="0">
                <a:solidFill>
                  <a:schemeClr val="accent3">
                    <a:lumMod val="75000"/>
                  </a:schemeClr>
                </a:solidFill>
                <a:latin typeface="Times New Roman"/>
                <a:ea typeface="Times New Roman"/>
                <a:cs typeface="Times New Roman"/>
                <a:sym typeface="Times New Roman"/>
              </a:rPr>
              <a:t>Same questions</a:t>
            </a:r>
            <a:endParaRPr sz="3600" dirty="0">
              <a:solidFill>
                <a:schemeClr val="accent3">
                  <a:lumMod val="75000"/>
                </a:schemeClr>
              </a:solidFill>
              <a:latin typeface="Times New Roman"/>
              <a:ea typeface="Times New Roman"/>
              <a:cs typeface="Times New Roman"/>
              <a:sym typeface="Times New Roman"/>
            </a:endParaRPr>
          </a:p>
        </p:txBody>
      </p:sp>
      <p:pic>
        <p:nvPicPr>
          <p:cNvPr id="467" name="Google Shape;467;p64"/>
          <p:cNvPicPr preferRelativeResize="0"/>
          <p:nvPr/>
        </p:nvPicPr>
        <p:blipFill>
          <a:blip r:embed="rId3">
            <a:alphaModFix/>
          </a:blip>
          <a:stretch>
            <a:fillRect/>
          </a:stretch>
        </p:blipFill>
        <p:spPr>
          <a:xfrm>
            <a:off x="973825" y="2779500"/>
            <a:ext cx="7378999" cy="29916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65"/>
          <p:cNvSpPr txBox="1">
            <a:spLocks noGrp="1"/>
          </p:cNvSpPr>
          <p:nvPr>
            <p:ph type="title"/>
          </p:nvPr>
        </p:nvSpPr>
        <p:spPr>
          <a:xfrm>
            <a:off x="457200" y="1900081"/>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solidFill>
                  <a:schemeClr val="accent3">
                    <a:lumMod val="75000"/>
                  </a:schemeClr>
                </a:solidFill>
              </a:rPr>
              <a:t>Activity #4: </a:t>
            </a:r>
            <a:endParaRPr sz="5500" dirty="0">
              <a:solidFill>
                <a:schemeClr val="accent3">
                  <a:lumMod val="75000"/>
                </a:schemeClr>
              </a:solidFill>
            </a:endParaRPr>
          </a:p>
          <a:p>
            <a:pPr marL="0" lvl="0" indent="0" algn="ctr" rtl="0">
              <a:lnSpc>
                <a:spcPct val="103636"/>
              </a:lnSpc>
              <a:spcBef>
                <a:spcPts val="0"/>
              </a:spcBef>
              <a:spcAft>
                <a:spcPts val="0"/>
              </a:spcAft>
              <a:buNone/>
            </a:pPr>
            <a:r>
              <a:rPr lang="en-US" sz="5500" dirty="0">
                <a:solidFill>
                  <a:schemeClr val="accent3">
                    <a:lumMod val="75000"/>
                  </a:schemeClr>
                </a:solidFill>
              </a:rPr>
              <a:t>Presidential Candidate Political Pandering</a:t>
            </a:r>
            <a:endParaRPr sz="5500" b="1" dirty="0">
              <a:solidFill>
                <a:schemeClr val="accent3">
                  <a:lumMod val="75000"/>
                </a:schemeClr>
              </a:solidFill>
            </a:endParaRPr>
          </a:p>
        </p:txBody>
      </p:sp>
      <p:pic>
        <p:nvPicPr>
          <p:cNvPr id="474" name="Google Shape;474;p65"/>
          <p:cNvPicPr preferRelativeResize="0"/>
          <p:nvPr/>
        </p:nvPicPr>
        <p:blipFill>
          <a:blip r:embed="rId3">
            <a:alphaModFix/>
          </a:blip>
          <a:stretch>
            <a:fillRect/>
          </a:stretch>
        </p:blipFill>
        <p:spPr>
          <a:xfrm>
            <a:off x="373075" y="3811650"/>
            <a:ext cx="3448708" cy="2345125"/>
          </a:xfrm>
          <a:prstGeom prst="rect">
            <a:avLst/>
          </a:prstGeom>
          <a:noFill/>
          <a:ln>
            <a:noFill/>
          </a:ln>
        </p:spPr>
      </p:pic>
      <p:pic>
        <p:nvPicPr>
          <p:cNvPr id="475" name="Google Shape;475;p65"/>
          <p:cNvPicPr preferRelativeResize="0"/>
          <p:nvPr/>
        </p:nvPicPr>
        <p:blipFill rotWithShape="1">
          <a:blip r:embed="rId4">
            <a:alphaModFix/>
          </a:blip>
          <a:srcRect/>
          <a:stretch/>
        </p:blipFill>
        <p:spPr>
          <a:xfrm>
            <a:off x="4076225" y="3813186"/>
            <a:ext cx="4684144" cy="234206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66"/>
          <p:cNvSpPr txBox="1">
            <a:spLocks noGrp="1"/>
          </p:cNvSpPr>
          <p:nvPr>
            <p:ph type="title"/>
          </p:nvPr>
        </p:nvSpPr>
        <p:spPr>
          <a:xfrm>
            <a:off x="457200" y="1900081"/>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dirty="0"/>
              <a:t>Lesson #5: </a:t>
            </a:r>
            <a:endParaRPr sz="5500" dirty="0"/>
          </a:p>
          <a:p>
            <a:pPr marL="0" lvl="0" indent="0" algn="ctr" rtl="0">
              <a:lnSpc>
                <a:spcPct val="103636"/>
              </a:lnSpc>
              <a:spcBef>
                <a:spcPts val="0"/>
              </a:spcBef>
              <a:spcAft>
                <a:spcPts val="0"/>
              </a:spcAft>
              <a:buNone/>
            </a:pPr>
            <a:r>
              <a:rPr lang="en-US" sz="5500" dirty="0"/>
              <a:t>Focusing on The Issues</a:t>
            </a:r>
            <a:endParaRPr sz="55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7"/>
          <p:cNvSpPr txBox="1"/>
          <p:nvPr/>
        </p:nvSpPr>
        <p:spPr>
          <a:xfrm>
            <a:off x="71775" y="1089350"/>
            <a:ext cx="8871900" cy="441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b="0" i="0" u="none" strike="noStrike" cap="none" dirty="0">
                <a:solidFill>
                  <a:schemeClr val="accent3">
                    <a:lumMod val="75000"/>
                  </a:schemeClr>
                </a:solidFill>
                <a:latin typeface="Calibri"/>
                <a:ea typeface="Calibri"/>
                <a:cs typeface="Calibri"/>
                <a:sym typeface="Calibri"/>
              </a:rPr>
              <a:t>What factors influence</a:t>
            </a:r>
            <a:endParaRPr sz="3600" b="0" i="0" u="none" strike="noStrike" cap="none" dirty="0">
              <a:solidFill>
                <a:schemeClr val="accent3">
                  <a:lumMod val="75000"/>
                </a:schemeClr>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1100"/>
              <a:buFont typeface="Arial"/>
              <a:buNone/>
            </a:pPr>
            <a:r>
              <a:rPr lang="en-US" sz="3600" b="0" i="0" u="none" strike="noStrike" cap="none" dirty="0">
                <a:solidFill>
                  <a:schemeClr val="accent3">
                    <a:lumMod val="75000"/>
                  </a:schemeClr>
                </a:solidFill>
                <a:latin typeface="Calibri"/>
                <a:ea typeface="Calibri"/>
                <a:cs typeface="Calibri"/>
                <a:sym typeface="Calibri"/>
              </a:rPr>
              <a:t>why we would vote for someone? </a:t>
            </a:r>
            <a:endParaRPr sz="3600" dirty="0">
              <a:solidFill>
                <a:schemeClr val="accent3">
                  <a:lumMod val="75000"/>
                </a:schemeClr>
              </a:solidFill>
            </a:endParaRPr>
          </a:p>
          <a:p>
            <a:pPr marL="0" marR="0" lvl="0" indent="0" algn="l" rtl="0">
              <a:lnSpc>
                <a:spcPct val="100000"/>
              </a:lnSpc>
              <a:spcBef>
                <a:spcPts val="0"/>
              </a:spcBef>
              <a:spcAft>
                <a:spcPts val="0"/>
              </a:spcAft>
              <a:buClr>
                <a:schemeClr val="dk1"/>
              </a:buClr>
              <a:buSzPts val="3600"/>
              <a:buFont typeface="Arial"/>
              <a:buNone/>
            </a:pPr>
            <a:endParaRPr sz="36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Arial"/>
              <a:buNone/>
            </a:pPr>
            <a:endParaRPr sz="3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dirty="0">
              <a:solidFill>
                <a:srgbClr val="000000"/>
              </a:solidFill>
              <a:latin typeface="Calibri"/>
              <a:ea typeface="Calibri"/>
              <a:cs typeface="Calibri"/>
              <a:sym typeface="Calibri"/>
            </a:endParaRPr>
          </a:p>
        </p:txBody>
      </p:sp>
      <p:pic>
        <p:nvPicPr>
          <p:cNvPr id="487" name="Google Shape;487;p67"/>
          <p:cNvPicPr preferRelativeResize="0"/>
          <p:nvPr/>
        </p:nvPicPr>
        <p:blipFill rotWithShape="1">
          <a:blip r:embed="rId3">
            <a:alphaModFix/>
          </a:blip>
          <a:srcRect/>
          <a:stretch/>
        </p:blipFill>
        <p:spPr>
          <a:xfrm>
            <a:off x="375153" y="2443124"/>
            <a:ext cx="3405142" cy="3366341"/>
          </a:xfrm>
          <a:prstGeom prst="rect">
            <a:avLst/>
          </a:prstGeom>
          <a:noFill/>
          <a:ln>
            <a:noFill/>
          </a:ln>
        </p:spPr>
      </p:pic>
      <p:pic>
        <p:nvPicPr>
          <p:cNvPr id="488" name="Google Shape;488;p67"/>
          <p:cNvPicPr preferRelativeResize="0"/>
          <p:nvPr/>
        </p:nvPicPr>
        <p:blipFill rotWithShape="1">
          <a:blip r:embed="rId4">
            <a:alphaModFix/>
          </a:blip>
          <a:srcRect/>
          <a:stretch/>
        </p:blipFill>
        <p:spPr>
          <a:xfrm>
            <a:off x="4441925" y="2741433"/>
            <a:ext cx="4144913" cy="278861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8"/>
          <p:cNvPicPr preferRelativeResize="0"/>
          <p:nvPr/>
        </p:nvPicPr>
        <p:blipFill rotWithShape="1">
          <a:blip r:embed="rId3">
            <a:alphaModFix/>
          </a:blip>
          <a:srcRect/>
          <a:stretch/>
        </p:blipFill>
        <p:spPr>
          <a:xfrm>
            <a:off x="3894600" y="1730948"/>
            <a:ext cx="4392750" cy="2300450"/>
          </a:xfrm>
          <a:prstGeom prst="rect">
            <a:avLst/>
          </a:prstGeom>
          <a:noFill/>
          <a:ln>
            <a:noFill/>
          </a:ln>
        </p:spPr>
      </p:pic>
      <p:sp>
        <p:nvSpPr>
          <p:cNvPr id="494" name="Google Shape;494;p68"/>
          <p:cNvSpPr txBox="1"/>
          <p:nvPr/>
        </p:nvSpPr>
        <p:spPr>
          <a:xfrm>
            <a:off x="76200" y="1196950"/>
            <a:ext cx="8991600" cy="534000"/>
          </a:xfrm>
          <a:prstGeom prst="rect">
            <a:avLst/>
          </a:prstGeom>
          <a:solidFill>
            <a:srgbClr val="2267AE"/>
          </a:solidFill>
          <a:ln w="9525" cap="rnd" cmpd="sng">
            <a:solidFill>
              <a:srgbClr val="4A7EBB"/>
            </a:solidFill>
            <a:prstDash val="solid"/>
            <a:miter lim="8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400"/>
              <a:buFont typeface="Calibri"/>
              <a:buNone/>
            </a:pPr>
            <a:endParaRPr sz="3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Sports Results</a:t>
            </a:r>
            <a:endParaRPr/>
          </a:p>
        </p:txBody>
      </p:sp>
      <p:pic>
        <p:nvPicPr>
          <p:cNvPr id="495" name="Google Shape;495;p68"/>
          <p:cNvPicPr preferRelativeResize="0"/>
          <p:nvPr/>
        </p:nvPicPr>
        <p:blipFill rotWithShape="1">
          <a:blip r:embed="rId4">
            <a:alphaModFix/>
          </a:blip>
          <a:srcRect/>
          <a:stretch/>
        </p:blipFill>
        <p:spPr>
          <a:xfrm>
            <a:off x="836997" y="1984013"/>
            <a:ext cx="2370814" cy="1794312"/>
          </a:xfrm>
          <a:prstGeom prst="rect">
            <a:avLst/>
          </a:prstGeom>
          <a:noFill/>
          <a:ln>
            <a:noFill/>
          </a:ln>
        </p:spPr>
      </p:pic>
      <p:pic>
        <p:nvPicPr>
          <p:cNvPr id="496" name="Google Shape;496;p68"/>
          <p:cNvPicPr preferRelativeResize="0"/>
          <p:nvPr/>
        </p:nvPicPr>
        <p:blipFill rotWithShape="1">
          <a:blip r:embed="rId5">
            <a:alphaModFix/>
          </a:blip>
          <a:srcRect/>
          <a:stretch/>
        </p:blipFill>
        <p:spPr>
          <a:xfrm>
            <a:off x="5896250" y="4324775"/>
            <a:ext cx="2329160" cy="2218123"/>
          </a:xfrm>
          <a:prstGeom prst="rect">
            <a:avLst/>
          </a:prstGeom>
          <a:noFill/>
          <a:ln>
            <a:noFill/>
          </a:ln>
        </p:spPr>
      </p:pic>
      <p:pic>
        <p:nvPicPr>
          <p:cNvPr id="497" name="Google Shape;497;p68"/>
          <p:cNvPicPr preferRelativeResize="0"/>
          <p:nvPr/>
        </p:nvPicPr>
        <p:blipFill rotWithShape="1">
          <a:blip r:embed="rId6">
            <a:alphaModFix/>
          </a:blip>
          <a:srcRect/>
          <a:stretch/>
        </p:blipFill>
        <p:spPr>
          <a:xfrm>
            <a:off x="1251000" y="4324784"/>
            <a:ext cx="2483700" cy="204326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9"/>
          <p:cNvSpPr txBox="1"/>
          <p:nvPr/>
        </p:nvSpPr>
        <p:spPr>
          <a:xfrm>
            <a:off x="71775" y="1089350"/>
            <a:ext cx="8871900" cy="441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b="0" i="0" u="none" strike="noStrike" cap="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alibri"/>
              <a:ea typeface="Calibri"/>
              <a:cs typeface="Calibri"/>
              <a:sym typeface="Calibri"/>
            </a:endParaRPr>
          </a:p>
        </p:txBody>
      </p:sp>
      <p:sp>
        <p:nvSpPr>
          <p:cNvPr id="503" name="Google Shape;503;p69"/>
          <p:cNvSpPr txBox="1"/>
          <p:nvPr/>
        </p:nvSpPr>
        <p:spPr>
          <a:xfrm>
            <a:off x="76200" y="1261650"/>
            <a:ext cx="8991600" cy="534000"/>
          </a:xfrm>
          <a:prstGeom prst="rect">
            <a:avLst/>
          </a:prstGeom>
          <a:solidFill>
            <a:srgbClr val="2267AE"/>
          </a:solidFill>
          <a:ln w="9525" cap="rnd" cmpd="sng">
            <a:solidFill>
              <a:srgbClr val="4A7EBB"/>
            </a:solidFill>
            <a:prstDash val="solid"/>
            <a:miter lim="8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400"/>
              <a:buFont typeface="Calibri"/>
              <a:buNone/>
            </a:pPr>
            <a:endParaRPr sz="3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Facial Hair</a:t>
            </a:r>
            <a:endParaRPr/>
          </a:p>
        </p:txBody>
      </p:sp>
      <p:pic>
        <p:nvPicPr>
          <p:cNvPr id="504" name="Google Shape;504;p69"/>
          <p:cNvPicPr preferRelativeResize="0"/>
          <p:nvPr/>
        </p:nvPicPr>
        <p:blipFill rotWithShape="1">
          <a:blip r:embed="rId3">
            <a:alphaModFix/>
          </a:blip>
          <a:srcRect/>
          <a:stretch/>
        </p:blipFill>
        <p:spPr>
          <a:xfrm>
            <a:off x="71775" y="2992907"/>
            <a:ext cx="4806200" cy="2067751"/>
          </a:xfrm>
          <a:prstGeom prst="rect">
            <a:avLst/>
          </a:prstGeom>
          <a:noFill/>
          <a:ln>
            <a:noFill/>
          </a:ln>
        </p:spPr>
      </p:pic>
      <p:pic>
        <p:nvPicPr>
          <p:cNvPr id="505" name="Google Shape;505;p69"/>
          <p:cNvPicPr preferRelativeResize="0"/>
          <p:nvPr/>
        </p:nvPicPr>
        <p:blipFill rotWithShape="1">
          <a:blip r:embed="rId4">
            <a:alphaModFix/>
          </a:blip>
          <a:srcRect/>
          <a:stretch/>
        </p:blipFill>
        <p:spPr>
          <a:xfrm>
            <a:off x="4706875" y="2731171"/>
            <a:ext cx="4349294" cy="258820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0"/>
          <p:cNvSpPr txBox="1"/>
          <p:nvPr/>
        </p:nvSpPr>
        <p:spPr>
          <a:xfrm>
            <a:off x="71775" y="1089350"/>
            <a:ext cx="8871900" cy="441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b="0" i="0" u="none" strike="noStrike" cap="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alibri"/>
              <a:ea typeface="Calibri"/>
              <a:cs typeface="Calibri"/>
              <a:sym typeface="Calibri"/>
            </a:endParaRPr>
          </a:p>
        </p:txBody>
      </p:sp>
      <p:sp>
        <p:nvSpPr>
          <p:cNvPr id="511" name="Google Shape;511;p70"/>
          <p:cNvSpPr txBox="1"/>
          <p:nvPr/>
        </p:nvSpPr>
        <p:spPr>
          <a:xfrm>
            <a:off x="76200" y="1089350"/>
            <a:ext cx="8991600" cy="534000"/>
          </a:xfrm>
          <a:prstGeom prst="rect">
            <a:avLst/>
          </a:prstGeom>
          <a:solidFill>
            <a:srgbClr val="2267AE"/>
          </a:solidFill>
          <a:ln w="9525" cap="rnd" cmpd="sng">
            <a:solidFill>
              <a:srgbClr val="4A7EBB"/>
            </a:solidFill>
            <a:prstDash val="solid"/>
            <a:miter lim="8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400"/>
              <a:buFont typeface="Calibri"/>
              <a:buNone/>
            </a:pPr>
            <a:endParaRPr sz="3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The Order Names Are Listed In</a:t>
            </a:r>
            <a:endParaRPr/>
          </a:p>
        </p:txBody>
      </p:sp>
      <p:pic>
        <p:nvPicPr>
          <p:cNvPr id="512" name="Google Shape;512;p70"/>
          <p:cNvPicPr preferRelativeResize="0"/>
          <p:nvPr/>
        </p:nvPicPr>
        <p:blipFill rotWithShape="1">
          <a:blip r:embed="rId3">
            <a:alphaModFix/>
          </a:blip>
          <a:srcRect/>
          <a:stretch/>
        </p:blipFill>
        <p:spPr>
          <a:xfrm>
            <a:off x="862750" y="1783812"/>
            <a:ext cx="7573510" cy="2529062"/>
          </a:xfrm>
          <a:prstGeom prst="rect">
            <a:avLst/>
          </a:prstGeom>
          <a:noFill/>
          <a:ln>
            <a:noFill/>
          </a:ln>
        </p:spPr>
      </p:pic>
      <p:pic>
        <p:nvPicPr>
          <p:cNvPr id="513" name="Google Shape;513;p70"/>
          <p:cNvPicPr preferRelativeResize="0"/>
          <p:nvPr/>
        </p:nvPicPr>
        <p:blipFill rotWithShape="1">
          <a:blip r:embed="rId4">
            <a:alphaModFix/>
          </a:blip>
          <a:srcRect/>
          <a:stretch/>
        </p:blipFill>
        <p:spPr>
          <a:xfrm>
            <a:off x="2565397" y="4498001"/>
            <a:ext cx="3703925" cy="20427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71"/>
          <p:cNvSpPr txBox="1"/>
          <p:nvPr/>
        </p:nvSpPr>
        <p:spPr>
          <a:xfrm>
            <a:off x="71775" y="1089350"/>
            <a:ext cx="8871900" cy="4417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dk1"/>
              </a:buClr>
              <a:buSzPts val="1100"/>
              <a:buFont typeface="Arial"/>
              <a:buNone/>
            </a:pPr>
            <a:r>
              <a:rPr lang="en-US" sz="3600" b="0" i="0" u="none" strike="noStrike" cap="none">
                <a:solidFill>
                  <a:schemeClr val="dk1"/>
                </a:solidFill>
                <a:latin typeface="Calibri"/>
                <a:ea typeface="Calibri"/>
                <a:cs typeface="Calibri"/>
                <a:sym typeface="Calibri"/>
              </a:rPr>
              <a:t>  </a:t>
            </a:r>
            <a:endParaRPr/>
          </a:p>
          <a:p>
            <a:pPr marL="0" marR="0" lvl="0" indent="0" algn="l" rtl="0">
              <a:lnSpc>
                <a:spcPct val="100000"/>
              </a:lnSpc>
              <a:spcBef>
                <a:spcPts val="0"/>
              </a:spcBef>
              <a:spcAft>
                <a:spcPts val="0"/>
              </a:spcAft>
              <a:buClr>
                <a:schemeClr val="dk1"/>
              </a:buClr>
              <a:buSzPts val="3600"/>
              <a:buFont typeface="Arial"/>
              <a:buNone/>
            </a:pPr>
            <a:endParaRPr sz="3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3600"/>
              <a:buFont typeface="Arial"/>
              <a:buNone/>
            </a:pPr>
            <a:endParaRPr sz="3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endParaRPr sz="12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i="0" u="none" strike="noStrike" cap="none">
              <a:solidFill>
                <a:srgbClr val="000000"/>
              </a:solidFill>
              <a:latin typeface="Calibri"/>
              <a:ea typeface="Calibri"/>
              <a:cs typeface="Calibri"/>
              <a:sym typeface="Calibri"/>
            </a:endParaRPr>
          </a:p>
        </p:txBody>
      </p:sp>
      <p:sp>
        <p:nvSpPr>
          <p:cNvPr id="519" name="Google Shape;519;p71"/>
          <p:cNvSpPr txBox="1"/>
          <p:nvPr/>
        </p:nvSpPr>
        <p:spPr>
          <a:xfrm>
            <a:off x="11925" y="1379400"/>
            <a:ext cx="8991600" cy="534000"/>
          </a:xfrm>
          <a:prstGeom prst="rect">
            <a:avLst/>
          </a:prstGeom>
          <a:solidFill>
            <a:srgbClr val="2267AE"/>
          </a:solidFill>
          <a:ln w="9525" cap="rnd" cmpd="sng">
            <a:solidFill>
              <a:srgbClr val="4A7EBB"/>
            </a:solidFill>
            <a:prstDash val="solid"/>
            <a:miter lim="8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400"/>
              <a:buFont typeface="Calibri"/>
              <a:buNone/>
            </a:pPr>
            <a:endParaRPr sz="3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Your Parents</a:t>
            </a:r>
            <a:endParaRPr/>
          </a:p>
        </p:txBody>
      </p:sp>
      <p:pic>
        <p:nvPicPr>
          <p:cNvPr id="520" name="Google Shape;520;p71"/>
          <p:cNvPicPr preferRelativeResize="0"/>
          <p:nvPr/>
        </p:nvPicPr>
        <p:blipFill rotWithShape="1">
          <a:blip r:embed="rId3">
            <a:alphaModFix/>
          </a:blip>
          <a:srcRect/>
          <a:stretch/>
        </p:blipFill>
        <p:spPr>
          <a:xfrm flipH="1">
            <a:off x="239851" y="2986975"/>
            <a:ext cx="2101201" cy="3536627"/>
          </a:xfrm>
          <a:prstGeom prst="rect">
            <a:avLst/>
          </a:prstGeom>
          <a:noFill/>
          <a:ln>
            <a:noFill/>
          </a:ln>
        </p:spPr>
      </p:pic>
      <p:pic>
        <p:nvPicPr>
          <p:cNvPr id="521" name="Google Shape;521;p71"/>
          <p:cNvPicPr preferRelativeResize="0"/>
          <p:nvPr/>
        </p:nvPicPr>
        <p:blipFill rotWithShape="1">
          <a:blip r:embed="rId4">
            <a:alphaModFix/>
          </a:blip>
          <a:srcRect/>
          <a:stretch/>
        </p:blipFill>
        <p:spPr>
          <a:xfrm>
            <a:off x="6839474" y="3660265"/>
            <a:ext cx="2102445" cy="2869359"/>
          </a:xfrm>
          <a:prstGeom prst="rect">
            <a:avLst/>
          </a:prstGeom>
          <a:noFill/>
          <a:ln>
            <a:noFill/>
          </a:ln>
        </p:spPr>
      </p:pic>
      <p:pic>
        <p:nvPicPr>
          <p:cNvPr id="522" name="Google Shape;522;p71"/>
          <p:cNvPicPr preferRelativeResize="0"/>
          <p:nvPr/>
        </p:nvPicPr>
        <p:blipFill rotWithShape="1">
          <a:blip r:embed="rId5">
            <a:alphaModFix/>
          </a:blip>
          <a:srcRect/>
          <a:stretch/>
        </p:blipFill>
        <p:spPr>
          <a:xfrm>
            <a:off x="2838125" y="2859662"/>
            <a:ext cx="3504265" cy="345152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3"/>
          <p:cNvSpPr txBox="1"/>
          <p:nvPr/>
        </p:nvSpPr>
        <p:spPr>
          <a:xfrm>
            <a:off x="76200" y="555250"/>
            <a:ext cx="8991600" cy="534000"/>
          </a:xfrm>
          <a:prstGeom prst="rect">
            <a:avLst/>
          </a:prstGeom>
          <a:solidFill>
            <a:srgbClr val="2267AE"/>
          </a:solidFill>
          <a:ln w="9525" cap="rnd" cmpd="sng">
            <a:solidFill>
              <a:srgbClr val="4A7EBB"/>
            </a:solidFill>
            <a:prstDash val="solid"/>
            <a:miter lim="8000"/>
            <a:headEnd type="none" w="sm" len="sm"/>
            <a:tailEnd type="none" w="sm" len="sm"/>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3400"/>
              <a:buFont typeface="Calibri"/>
              <a:buNone/>
            </a:pPr>
            <a:endParaRPr sz="3400" b="1" i="0" u="none" strike="noStrike" cap="none">
              <a:solidFill>
                <a:schemeClr val="lt1"/>
              </a:solidFill>
              <a:latin typeface="Calibri"/>
              <a:ea typeface="Calibri"/>
              <a:cs typeface="Calibri"/>
              <a:sym typeface="Calibri"/>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a:solidFill>
                  <a:schemeClr val="lt1"/>
                </a:solidFill>
                <a:latin typeface="Calibri"/>
                <a:ea typeface="Calibri"/>
                <a:cs typeface="Calibri"/>
                <a:sym typeface="Calibri"/>
              </a:rPr>
              <a:t>Voting </a:t>
            </a:r>
            <a:endParaRPr/>
          </a:p>
        </p:txBody>
      </p:sp>
      <p:pic>
        <p:nvPicPr>
          <p:cNvPr id="538" name="Google Shape;538;p73"/>
          <p:cNvPicPr preferRelativeResize="0"/>
          <p:nvPr/>
        </p:nvPicPr>
        <p:blipFill rotWithShape="1">
          <a:blip r:embed="rId3">
            <a:alphaModFix/>
          </a:blip>
          <a:srcRect/>
          <a:stretch/>
        </p:blipFill>
        <p:spPr>
          <a:xfrm>
            <a:off x="166249" y="1377829"/>
            <a:ext cx="3546772" cy="1184380"/>
          </a:xfrm>
          <a:prstGeom prst="rect">
            <a:avLst/>
          </a:prstGeom>
          <a:noFill/>
          <a:ln>
            <a:noFill/>
          </a:ln>
        </p:spPr>
      </p:pic>
      <p:pic>
        <p:nvPicPr>
          <p:cNvPr id="539" name="Google Shape;539;p73"/>
          <p:cNvPicPr preferRelativeResize="0"/>
          <p:nvPr/>
        </p:nvPicPr>
        <p:blipFill rotWithShape="1">
          <a:blip r:embed="rId4">
            <a:alphaModFix/>
          </a:blip>
          <a:srcRect/>
          <a:stretch/>
        </p:blipFill>
        <p:spPr>
          <a:xfrm>
            <a:off x="6603075" y="1485646"/>
            <a:ext cx="2464067" cy="2426994"/>
          </a:xfrm>
          <a:prstGeom prst="rect">
            <a:avLst/>
          </a:prstGeom>
          <a:noFill/>
          <a:ln>
            <a:noFill/>
          </a:ln>
        </p:spPr>
      </p:pic>
      <p:pic>
        <p:nvPicPr>
          <p:cNvPr id="540" name="Google Shape;540;p73"/>
          <p:cNvPicPr preferRelativeResize="0"/>
          <p:nvPr/>
        </p:nvPicPr>
        <p:blipFill rotWithShape="1">
          <a:blip r:embed="rId5">
            <a:alphaModFix/>
          </a:blip>
          <a:srcRect/>
          <a:stretch/>
        </p:blipFill>
        <p:spPr>
          <a:xfrm>
            <a:off x="76200" y="2762901"/>
            <a:ext cx="3649876" cy="1570261"/>
          </a:xfrm>
          <a:prstGeom prst="rect">
            <a:avLst/>
          </a:prstGeom>
          <a:noFill/>
          <a:ln>
            <a:noFill/>
          </a:ln>
        </p:spPr>
      </p:pic>
      <p:pic>
        <p:nvPicPr>
          <p:cNvPr id="541" name="Google Shape;541;p73"/>
          <p:cNvPicPr preferRelativeResize="0"/>
          <p:nvPr/>
        </p:nvPicPr>
        <p:blipFill rotWithShape="1">
          <a:blip r:embed="rId6">
            <a:alphaModFix/>
          </a:blip>
          <a:srcRect/>
          <a:stretch/>
        </p:blipFill>
        <p:spPr>
          <a:xfrm>
            <a:off x="3774112" y="1682887"/>
            <a:ext cx="2774251" cy="2282314"/>
          </a:xfrm>
          <a:prstGeom prst="rect">
            <a:avLst/>
          </a:prstGeom>
          <a:noFill/>
          <a:ln>
            <a:noFill/>
          </a:ln>
        </p:spPr>
      </p:pic>
      <p:pic>
        <p:nvPicPr>
          <p:cNvPr id="542" name="Google Shape;542;p73"/>
          <p:cNvPicPr preferRelativeResize="0"/>
          <p:nvPr/>
        </p:nvPicPr>
        <p:blipFill>
          <a:blip r:embed="rId7">
            <a:alphaModFix/>
          </a:blip>
          <a:stretch>
            <a:fillRect/>
          </a:stretch>
        </p:blipFill>
        <p:spPr>
          <a:xfrm>
            <a:off x="6954400" y="4144551"/>
            <a:ext cx="1785737" cy="2427000"/>
          </a:xfrm>
          <a:prstGeom prst="rect">
            <a:avLst/>
          </a:prstGeom>
          <a:noFill/>
          <a:ln>
            <a:noFill/>
          </a:ln>
        </p:spPr>
      </p:pic>
      <p:sp>
        <p:nvSpPr>
          <p:cNvPr id="543" name="Google Shape;543;p73"/>
          <p:cNvSpPr txBox="1"/>
          <p:nvPr/>
        </p:nvSpPr>
        <p:spPr>
          <a:xfrm>
            <a:off x="2291700" y="4309050"/>
            <a:ext cx="4756800" cy="228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FF0000"/>
              </a:buClr>
              <a:buSzPts val="4800"/>
              <a:buFont typeface="Arial"/>
              <a:buNone/>
            </a:pPr>
            <a:r>
              <a:rPr lang="en-US" sz="4800" dirty="0">
                <a:solidFill>
                  <a:schemeClr val="accent3">
                    <a:lumMod val="75000"/>
                  </a:schemeClr>
                </a:solidFill>
              </a:rPr>
              <a:t>What does this say about how we vote?</a:t>
            </a:r>
            <a:endParaRPr dirty="0">
              <a:solidFill>
                <a:schemeClr val="accent3">
                  <a:lumMod val="75000"/>
                </a:schemeClr>
              </a:solidFill>
            </a:endParaRPr>
          </a:p>
        </p:txBody>
      </p:sp>
      <p:pic>
        <p:nvPicPr>
          <p:cNvPr id="544" name="Google Shape;544;p73"/>
          <p:cNvPicPr preferRelativeResize="0"/>
          <p:nvPr/>
        </p:nvPicPr>
        <p:blipFill>
          <a:blip r:embed="rId8">
            <a:alphaModFix/>
          </a:blip>
          <a:stretch>
            <a:fillRect/>
          </a:stretch>
        </p:blipFill>
        <p:spPr>
          <a:xfrm>
            <a:off x="264900" y="4072663"/>
            <a:ext cx="1941220" cy="24270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9848"/>
            <a:ext cx="8229600" cy="1143000"/>
          </a:xfrm>
          <a:noFill/>
        </p:spPr>
        <p:txBody>
          <a:bodyPr rtlCol="0">
            <a:normAutofit fontScale="90000"/>
            <a:scene3d>
              <a:camera prst="orthographicFront"/>
              <a:lightRig rig="glow" dir="tl">
                <a:rot lat="0" lon="0" rev="5400000"/>
              </a:lightRig>
            </a:scene3d>
            <a:sp3d>
              <a:bevelT w="0" h="0"/>
              <a:contourClr>
                <a:schemeClr val="accent6">
                  <a:shade val="73000"/>
                </a:schemeClr>
              </a:contourClr>
            </a:sp3d>
          </a:bodyPr>
          <a:lstStyle/>
          <a:p>
            <a:pPr fontAlgn="auto">
              <a:spcAft>
                <a:spcPts val="0"/>
              </a:spcAft>
              <a:defRPr/>
            </a:pPr>
            <a:r>
              <a:rPr lang="en-US" sz="5500">
                <a:latin typeface="Calibri"/>
                <a:ea typeface="ＭＳ Ｐゴシック"/>
                <a:cs typeface="Calibri"/>
              </a:rPr>
              <a:t>CEE Affiliates</a:t>
            </a:r>
            <a:endParaRPr lang="en-US" sz="5500" b="1">
              <a:ln w="11430"/>
              <a:effectLst>
                <a:outerShdw blurRad="80000" dist="40000" dir="5040000" algn="tl">
                  <a:srgbClr val="000000">
                    <a:alpha val="0"/>
                  </a:srgbClr>
                </a:outerShdw>
              </a:effectLst>
              <a:ea typeface="+mj-ea"/>
              <a:cs typeface="+mj-cs"/>
            </a:endParaRPr>
          </a:p>
        </p:txBody>
      </p:sp>
      <p:sp>
        <p:nvSpPr>
          <p:cNvPr id="3" name="TextBox 2">
            <a:extLst>
              <a:ext uri="{FF2B5EF4-FFF2-40B4-BE49-F238E27FC236}">
                <a16:creationId xmlns:a16="http://schemas.microsoft.com/office/drawing/2014/main" id="{03AF44DA-7F29-495C-9279-01A773172FC7}"/>
              </a:ext>
            </a:extLst>
          </p:cNvPr>
          <p:cNvSpPr txBox="1"/>
          <p:nvPr/>
        </p:nvSpPr>
        <p:spPr>
          <a:xfrm>
            <a:off x="1501666" y="5134678"/>
            <a:ext cx="61406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hlinkClick r:id="rId3"/>
              </a:rPr>
              <a:t>https://www.councilforeconed.org/resources/local-affiliates/</a:t>
            </a:r>
            <a:endParaRPr lang="en-US"/>
          </a:p>
          <a:p>
            <a:pPr algn="l"/>
            <a:endParaRPr lang="en-US"/>
          </a:p>
        </p:txBody>
      </p:sp>
      <p:pic>
        <p:nvPicPr>
          <p:cNvPr id="4" name="Picture 4" descr="A picture containing bird&#10;&#10;Description generated with very high confidence">
            <a:extLst>
              <a:ext uri="{FF2B5EF4-FFF2-40B4-BE49-F238E27FC236}">
                <a16:creationId xmlns:a16="http://schemas.microsoft.com/office/drawing/2014/main" id="{85988BD1-7DE7-45DD-9D4C-654DA4937CCE}"/>
              </a:ext>
            </a:extLst>
          </p:cNvPr>
          <p:cNvPicPr>
            <a:picLocks noChangeAspect="1"/>
          </p:cNvPicPr>
          <p:nvPr/>
        </p:nvPicPr>
        <p:blipFill>
          <a:blip r:embed="rId4"/>
          <a:stretch>
            <a:fillRect/>
          </a:stretch>
        </p:blipFill>
        <p:spPr>
          <a:xfrm>
            <a:off x="1524001" y="2335947"/>
            <a:ext cx="6095999" cy="2403817"/>
          </a:xfrm>
          <a:prstGeom prst="rect">
            <a:avLst/>
          </a:prstGeom>
        </p:spPr>
      </p:pic>
    </p:spTree>
    <p:extLst>
      <p:ext uri="{BB962C8B-B14F-4D97-AF65-F5344CB8AC3E}">
        <p14:creationId xmlns:p14="http://schemas.microsoft.com/office/powerpoint/2010/main" val="3342615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Agenda</a:t>
            </a:r>
            <a:endParaRPr sz="5500" b="1"/>
          </a:p>
        </p:txBody>
      </p:sp>
      <p:sp>
        <p:nvSpPr>
          <p:cNvPr id="148" name="Google Shape;148;p27"/>
          <p:cNvSpPr txBox="1">
            <a:spLocks noGrp="1"/>
          </p:cNvSpPr>
          <p:nvPr>
            <p:ph type="body" idx="4294967295"/>
          </p:nvPr>
        </p:nvSpPr>
        <p:spPr>
          <a:xfrm>
            <a:off x="457200" y="2213150"/>
            <a:ext cx="8229600" cy="4340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Walkthrough of five lessons/activities </a:t>
            </a:r>
            <a:endParaRPr sz="2500" dirty="0"/>
          </a:p>
          <a:p>
            <a:pPr marL="742950" lvl="1" indent="-266700" algn="l" rtl="0">
              <a:spcBef>
                <a:spcPts val="0"/>
              </a:spcBef>
              <a:spcAft>
                <a:spcPts val="0"/>
              </a:spcAft>
              <a:buSzPts val="2500"/>
              <a:buChar char="–"/>
            </a:pPr>
            <a:r>
              <a:rPr lang="en-US" sz="2500" dirty="0">
                <a:solidFill>
                  <a:schemeClr val="accent3">
                    <a:lumMod val="75000"/>
                  </a:schemeClr>
                </a:solidFill>
              </a:rPr>
              <a:t>Electoral College Debate</a:t>
            </a:r>
            <a:endParaRPr sz="2500" dirty="0">
              <a:solidFill>
                <a:schemeClr val="accent3">
                  <a:lumMod val="75000"/>
                </a:schemeClr>
              </a:solidFill>
            </a:endParaRPr>
          </a:p>
          <a:p>
            <a:pPr marL="742950" lvl="1" indent="-266700" algn="l" rtl="0">
              <a:spcBef>
                <a:spcPts val="0"/>
              </a:spcBef>
              <a:spcAft>
                <a:spcPts val="0"/>
              </a:spcAft>
              <a:buSzPts val="2500"/>
              <a:buChar char="–"/>
            </a:pPr>
            <a:r>
              <a:rPr lang="en-US" sz="2500" dirty="0">
                <a:solidFill>
                  <a:schemeClr val="accent3">
                    <a:lumMod val="75000"/>
                  </a:schemeClr>
                </a:solidFill>
              </a:rPr>
              <a:t>Campaign Finance </a:t>
            </a:r>
            <a:r>
              <a:rPr lang="en-US" sz="2500" dirty="0" err="1">
                <a:solidFill>
                  <a:schemeClr val="accent3">
                    <a:lumMod val="75000"/>
                  </a:schemeClr>
                </a:solidFill>
              </a:rPr>
              <a:t>Webquest</a:t>
            </a:r>
            <a:r>
              <a:rPr lang="en-US" sz="2500" dirty="0">
                <a:solidFill>
                  <a:schemeClr val="accent3">
                    <a:lumMod val="75000"/>
                  </a:schemeClr>
                </a:solidFill>
              </a:rPr>
              <a:t> </a:t>
            </a:r>
            <a:endParaRPr sz="2500" dirty="0">
              <a:solidFill>
                <a:schemeClr val="accent3">
                  <a:lumMod val="75000"/>
                </a:schemeClr>
              </a:solidFill>
            </a:endParaRPr>
          </a:p>
          <a:p>
            <a:pPr marL="742950" lvl="1" indent="-266700" algn="l" rtl="0">
              <a:spcBef>
                <a:spcPts val="0"/>
              </a:spcBef>
              <a:spcAft>
                <a:spcPts val="0"/>
              </a:spcAft>
              <a:buSzPts val="2500"/>
              <a:buChar char="–"/>
            </a:pPr>
            <a:r>
              <a:rPr lang="en-US" sz="2500" dirty="0">
                <a:solidFill>
                  <a:schemeClr val="accent3">
                    <a:lumMod val="75000"/>
                  </a:schemeClr>
                </a:solidFill>
              </a:rPr>
              <a:t>Political Advertisements Analysis</a:t>
            </a:r>
            <a:endParaRPr sz="2500" dirty="0">
              <a:solidFill>
                <a:schemeClr val="accent3">
                  <a:lumMod val="75000"/>
                </a:schemeClr>
              </a:solidFill>
            </a:endParaRPr>
          </a:p>
          <a:p>
            <a:pPr marL="742950" lvl="1" indent="-266700" algn="l" rtl="0">
              <a:spcBef>
                <a:spcPts val="0"/>
              </a:spcBef>
              <a:spcAft>
                <a:spcPts val="0"/>
              </a:spcAft>
              <a:buSzPts val="2500"/>
              <a:buChar char="–"/>
            </a:pPr>
            <a:r>
              <a:rPr lang="en-US" sz="2500" dirty="0">
                <a:solidFill>
                  <a:schemeClr val="accent3">
                    <a:lumMod val="75000"/>
                  </a:schemeClr>
                </a:solidFill>
              </a:rPr>
              <a:t>Presidential Candidate Political Pandering </a:t>
            </a:r>
            <a:endParaRPr sz="2500" dirty="0">
              <a:solidFill>
                <a:schemeClr val="accent3">
                  <a:lumMod val="75000"/>
                </a:schemeClr>
              </a:solidFill>
            </a:endParaRPr>
          </a:p>
          <a:p>
            <a:pPr marL="742950" lvl="1" indent="-266700" algn="l" rtl="0">
              <a:spcBef>
                <a:spcPts val="0"/>
              </a:spcBef>
              <a:spcAft>
                <a:spcPts val="0"/>
              </a:spcAft>
              <a:buSzPts val="2500"/>
              <a:buChar char="–"/>
            </a:pPr>
            <a:r>
              <a:rPr lang="en-US" sz="2500" dirty="0">
                <a:solidFill>
                  <a:schemeClr val="accent3">
                    <a:lumMod val="75000"/>
                  </a:schemeClr>
                </a:solidFill>
              </a:rPr>
              <a:t>On The Issues </a:t>
            </a:r>
            <a:endParaRPr sz="2500" dirty="0">
              <a:solidFill>
                <a:schemeClr val="accent3">
                  <a:lumMod val="75000"/>
                </a:schemeClr>
              </a:solidFill>
            </a:endParaRPr>
          </a:p>
          <a:p>
            <a:pPr marL="0" lvl="0" indent="0" algn="l" rtl="0">
              <a:spcBef>
                <a:spcPts val="1800"/>
              </a:spcBef>
              <a:spcAft>
                <a:spcPts val="0"/>
              </a:spcAft>
              <a:buClr>
                <a:schemeClr val="dk1"/>
              </a:buClr>
              <a:buSzPts val="2750"/>
              <a:buNone/>
            </a:pPr>
            <a:endParaRPr sz="275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8">
                                            <p:txEl>
                                              <p:pRg st="0" end="0"/>
                                            </p:txEl>
                                          </p:spTgt>
                                        </p:tgtEl>
                                        <p:attrNameLst>
                                          <p:attrName>style.visibility</p:attrName>
                                        </p:attrNameLst>
                                      </p:cBhvr>
                                      <p:to>
                                        <p:strVal val="visible"/>
                                      </p:to>
                                    </p:set>
                                    <p:anim calcmode="lin" valueType="num">
                                      <p:cBhvr additive="base">
                                        <p:cTn id="7" dur="500"/>
                                        <p:tgtEl>
                                          <p:spTgt spid="1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48">
                                            <p:txEl>
                                              <p:pRg st="1" end="1"/>
                                            </p:txEl>
                                          </p:spTgt>
                                        </p:tgtEl>
                                        <p:attrNameLst>
                                          <p:attrName>style.visibility</p:attrName>
                                        </p:attrNameLst>
                                      </p:cBhvr>
                                      <p:to>
                                        <p:strVal val="visible"/>
                                      </p:to>
                                    </p:set>
                                    <p:anim calcmode="lin" valueType="num">
                                      <p:cBhvr additive="base">
                                        <p:cTn id="12" dur="500"/>
                                        <p:tgtEl>
                                          <p:spTgt spid="1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8">
                                            <p:txEl>
                                              <p:pRg st="2" end="2"/>
                                            </p:txEl>
                                          </p:spTgt>
                                        </p:tgtEl>
                                        <p:attrNameLst>
                                          <p:attrName>style.visibility</p:attrName>
                                        </p:attrNameLst>
                                      </p:cBhvr>
                                      <p:to>
                                        <p:strVal val="visible"/>
                                      </p:to>
                                    </p:set>
                                    <p:anim calcmode="lin" valueType="num">
                                      <p:cBhvr additive="base">
                                        <p:cTn id="17" dur="500"/>
                                        <p:tgtEl>
                                          <p:spTgt spid="14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48">
                                            <p:txEl>
                                              <p:pRg st="3" end="3"/>
                                            </p:txEl>
                                          </p:spTgt>
                                        </p:tgtEl>
                                        <p:attrNameLst>
                                          <p:attrName>style.visibility</p:attrName>
                                        </p:attrNameLst>
                                      </p:cBhvr>
                                      <p:to>
                                        <p:strVal val="visible"/>
                                      </p:to>
                                    </p:set>
                                    <p:anim calcmode="lin" valueType="num">
                                      <p:cBhvr additive="base">
                                        <p:cTn id="22" dur="500"/>
                                        <p:tgtEl>
                                          <p:spTgt spid="14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8">
                                            <p:txEl>
                                              <p:pRg st="4" end="4"/>
                                            </p:txEl>
                                          </p:spTgt>
                                        </p:tgtEl>
                                        <p:attrNameLst>
                                          <p:attrName>style.visibility</p:attrName>
                                        </p:attrNameLst>
                                      </p:cBhvr>
                                      <p:to>
                                        <p:strVal val="visible"/>
                                      </p:to>
                                    </p:set>
                                    <p:anim calcmode="lin" valueType="num">
                                      <p:cBhvr additive="base">
                                        <p:cTn id="27" dur="500"/>
                                        <p:tgtEl>
                                          <p:spTgt spid="14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8">
                                            <p:txEl>
                                              <p:pRg st="5" end="5"/>
                                            </p:txEl>
                                          </p:spTgt>
                                        </p:tgtEl>
                                        <p:attrNameLst>
                                          <p:attrName>style.visibility</p:attrName>
                                        </p:attrNameLst>
                                      </p:cBhvr>
                                      <p:to>
                                        <p:strVal val="visible"/>
                                      </p:to>
                                    </p:set>
                                    <p:anim calcmode="lin" valueType="num">
                                      <p:cBhvr additive="base">
                                        <p:cTn id="32" dur="500"/>
                                        <p:tgtEl>
                                          <p:spTgt spid="14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8">
                                            <p:txEl>
                                              <p:pRg st="6" end="6"/>
                                            </p:txEl>
                                          </p:spTgt>
                                        </p:tgtEl>
                                        <p:attrNameLst>
                                          <p:attrName>style.visibility</p:attrName>
                                        </p:attrNameLst>
                                      </p:cBhvr>
                                      <p:to>
                                        <p:strVal val="visible"/>
                                      </p:to>
                                    </p:set>
                                    <p:anim calcmode="lin" valueType="num">
                                      <p:cBhvr additive="base">
                                        <p:cTn id="37" dur="500"/>
                                        <p:tgtEl>
                                          <p:spTgt spid="14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1C49A-50A7-49D5-B1A2-57AAF226F525}"/>
              </a:ext>
            </a:extLst>
          </p:cNvPr>
          <p:cNvSpPr>
            <a:spLocks noGrp="1"/>
          </p:cNvSpPr>
          <p:nvPr>
            <p:ph type="ctrTitle"/>
          </p:nvPr>
        </p:nvSpPr>
        <p:spPr>
          <a:xfrm>
            <a:off x="756139" y="1145686"/>
            <a:ext cx="7772400" cy="1470025"/>
          </a:xfrm>
        </p:spPr>
        <p:txBody>
          <a:bodyPr/>
          <a:lstStyle/>
          <a:p>
            <a:r>
              <a:rPr lang="en-US" sz="5400" dirty="0">
                <a:latin typeface="Calibri"/>
                <a:ea typeface="ＭＳ Ｐゴシック"/>
                <a:cs typeface="Calibri"/>
              </a:rPr>
              <a:t>Thank You to Our Sponsors!</a:t>
            </a:r>
            <a:endParaRPr lang="en-US" sz="5400" dirty="0"/>
          </a:p>
        </p:txBody>
      </p:sp>
      <p:sp>
        <p:nvSpPr>
          <p:cNvPr id="3" name="Subtitle 2">
            <a:extLst>
              <a:ext uri="{FF2B5EF4-FFF2-40B4-BE49-F238E27FC236}">
                <a16:creationId xmlns:a16="http://schemas.microsoft.com/office/drawing/2014/main" id="{88D6CDAE-25F6-4A13-9FAD-1DA0236E53C3}"/>
              </a:ext>
            </a:extLst>
          </p:cNvPr>
          <p:cNvSpPr>
            <a:spLocks noGrp="1"/>
          </p:cNvSpPr>
          <p:nvPr>
            <p:ph type="subTitle" idx="1"/>
          </p:nvPr>
        </p:nvSpPr>
        <p:spPr/>
        <p:txBody>
          <a:bodyPr/>
          <a:lstStyle/>
          <a:p>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8479" y="2622632"/>
            <a:ext cx="2378110" cy="237811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16" y="2690224"/>
            <a:ext cx="4725799" cy="13029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1831" y="5899538"/>
            <a:ext cx="6217920" cy="594360"/>
          </a:xfrm>
          <a:prstGeom prst="rect">
            <a:avLst/>
          </a:prstGeom>
        </p:spPr>
      </p:pic>
      <p:sp>
        <p:nvSpPr>
          <p:cNvPr id="7" name="Rectangle 6"/>
          <p:cNvSpPr/>
          <p:nvPr/>
        </p:nvSpPr>
        <p:spPr>
          <a:xfrm>
            <a:off x="4450813" y="3244334"/>
            <a:ext cx="242374" cy="369332"/>
          </a:xfrm>
          <a:prstGeom prst="rect">
            <a:avLst/>
          </a:prstGeom>
        </p:spPr>
        <p:txBody>
          <a:bodyPr wrap="none">
            <a:spAutoFit/>
          </a:bodyPr>
          <a:lstStyle/>
          <a:p>
            <a:r>
              <a:rPr lang="en-US" dirty="0">
                <a:solidFill>
                  <a:srgbClr val="000000"/>
                </a:solidFill>
                <a:latin typeface="Times New Roman" panose="02020603050405020304" pitchFamily="18" charset="0"/>
              </a:rPr>
              <a:t>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54015" y="3811687"/>
            <a:ext cx="1905000" cy="1874520"/>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3A7E8432-E2ED-4609-928F-7A71E73514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7274" y="5243613"/>
            <a:ext cx="1188720" cy="1196340"/>
          </a:xfrm>
          <a:prstGeom prst="rect">
            <a:avLst/>
          </a:prstGeom>
        </p:spPr>
      </p:pic>
    </p:spTree>
    <p:extLst>
      <p:ext uri="{BB962C8B-B14F-4D97-AF65-F5344CB8AC3E}">
        <p14:creationId xmlns:p14="http://schemas.microsoft.com/office/powerpoint/2010/main" val="672654274"/>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A36C7E4-C617-4749-9050-77F24A93A1E0}"/>
              </a:ext>
            </a:extLst>
          </p:cNvPr>
          <p:cNvSpPr txBox="1"/>
          <p:nvPr/>
        </p:nvSpPr>
        <p:spPr>
          <a:xfrm>
            <a:off x="628650" y="365125"/>
            <a:ext cx="7886700" cy="1325563"/>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endParaRPr lang="en-US" sz="4400">
              <a:latin typeface="Calibri Light"/>
              <a:ea typeface="+mj-ea"/>
              <a:cs typeface="Calibri Light"/>
            </a:endParaRPr>
          </a:p>
        </p:txBody>
      </p:sp>
      <p:sp>
        <p:nvSpPr>
          <p:cNvPr id="6" name="TextBox 5">
            <a:extLst>
              <a:ext uri="{FF2B5EF4-FFF2-40B4-BE49-F238E27FC236}">
                <a16:creationId xmlns:a16="http://schemas.microsoft.com/office/drawing/2014/main" id="{6A28D326-5440-4C99-B3CD-49CE1B436F5F}"/>
              </a:ext>
            </a:extLst>
          </p:cNvPr>
          <p:cNvSpPr txBox="1"/>
          <p:nvPr/>
        </p:nvSpPr>
        <p:spPr>
          <a:xfrm>
            <a:off x="-1336" y="3914173"/>
            <a:ext cx="9148267"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1600" b="1" dirty="0">
              <a:solidFill>
                <a:srgbClr val="0070C0"/>
              </a:solidFill>
              <a:latin typeface="Tahoma"/>
              <a:ea typeface="Tahoma"/>
              <a:cs typeface="Tahoma"/>
            </a:endParaRPr>
          </a:p>
          <a:p>
            <a:pPr algn="ctr"/>
            <a:endParaRPr lang="en-US" sz="1600" b="1" dirty="0">
              <a:solidFill>
                <a:srgbClr val="343435"/>
              </a:solidFill>
              <a:latin typeface="Tahoma"/>
              <a:ea typeface="Tahoma"/>
              <a:cs typeface="Tahoma"/>
            </a:endParaRPr>
          </a:p>
          <a:p>
            <a:pPr algn="ctr"/>
            <a:r>
              <a:rPr lang="en-US" sz="1600" dirty="0">
                <a:solidFill>
                  <a:srgbClr val="343435"/>
                </a:solidFill>
                <a:latin typeface="Tahoma"/>
                <a:ea typeface="Tahoma"/>
                <a:cs typeface="Tahoma"/>
              </a:rPr>
              <a:t>The Conference is your pathway to learn about the opportunities to incorporate personal finance and economics into your K-12 classroom and to exchange ideas with hundreds of peers. </a:t>
            </a:r>
          </a:p>
          <a:p>
            <a:pPr algn="ctr"/>
            <a:endParaRPr lang="en-US" sz="1600" dirty="0">
              <a:solidFill>
                <a:srgbClr val="343435"/>
              </a:solidFill>
              <a:latin typeface="Tahoma"/>
              <a:ea typeface="Tahoma"/>
              <a:cs typeface="Tahoma"/>
            </a:endParaRPr>
          </a:p>
          <a:p>
            <a:pPr algn="ctr"/>
            <a:r>
              <a:rPr lang="en-US" sz="1600" b="1" dirty="0">
                <a:solidFill>
                  <a:srgbClr val="343435"/>
                </a:solidFill>
                <a:latin typeface="Tahoma"/>
                <a:ea typeface="Tahoma"/>
                <a:cs typeface="Tahoma"/>
              </a:rPr>
              <a:t>Register by August 15, 2020 to receive the early bird special discount:  </a:t>
            </a:r>
            <a:br>
              <a:rPr lang="en-US" sz="1600" b="1" dirty="0">
                <a:latin typeface="Tahoma"/>
                <a:ea typeface="Tahoma"/>
                <a:cs typeface="Tahoma"/>
              </a:rPr>
            </a:br>
            <a:r>
              <a:rPr lang="en-US" sz="1600" b="1" dirty="0">
                <a:solidFill>
                  <a:srgbClr val="C00000"/>
                </a:solidFill>
                <a:latin typeface="Tahoma"/>
                <a:ea typeface="Tahoma"/>
                <a:cs typeface="Tahoma"/>
              </a:rPr>
              <a:t>$79 Early Bird </a:t>
            </a:r>
            <a:r>
              <a:rPr lang="en-US" sz="1600" b="1" dirty="0">
                <a:latin typeface="Tahoma"/>
                <a:ea typeface="Tahoma"/>
                <a:cs typeface="Tahoma"/>
              </a:rPr>
              <a:t>($99 thereafter) </a:t>
            </a:r>
            <a:endParaRPr lang="en-US" sz="1600" dirty="0">
              <a:latin typeface="Calibri" panose="020F0502020204030204"/>
              <a:ea typeface="Tahoma"/>
              <a:cs typeface="Calibri" panose="020F0502020204030204"/>
            </a:endParaRPr>
          </a:p>
          <a:p>
            <a:pPr marL="285750" indent="-285750" algn="ctr">
              <a:buFont typeface="Arial"/>
              <a:buChar char="•"/>
            </a:pPr>
            <a:endParaRPr lang="en-US" sz="1600" b="1" dirty="0">
              <a:latin typeface="Tahoma"/>
              <a:ea typeface="Tahoma"/>
              <a:cs typeface="Tahoma"/>
            </a:endParaRPr>
          </a:p>
          <a:p>
            <a:pPr algn="ctr"/>
            <a:r>
              <a:rPr lang="en-US" sz="1600" b="1" dirty="0">
                <a:highlight>
                  <a:srgbClr val="FFFF00"/>
                </a:highlight>
                <a:latin typeface="Tahoma"/>
                <a:hlinkClick r:id="rId2"/>
              </a:rPr>
              <a:t>Register Today &gt;&gt;&gt;</a:t>
            </a:r>
            <a:endParaRPr lang="en-US" sz="1600" b="1" dirty="0">
              <a:latin typeface="Tahoma"/>
              <a:ea typeface="Tahoma"/>
              <a:cs typeface="Tahoma"/>
            </a:endParaRPr>
          </a:p>
          <a:p>
            <a:pPr algn="ctr"/>
            <a:r>
              <a:rPr lang="en-US" sz="1600" dirty="0">
                <a:latin typeface="Tahoma"/>
                <a:ea typeface="+mn-lt"/>
                <a:cs typeface="+mn-lt"/>
                <a:hlinkClick r:id="rId3"/>
              </a:rPr>
              <a:t>https://www.councilforeconed.org/events/conference</a:t>
            </a:r>
            <a:r>
              <a:rPr lang="en-US" sz="1600" dirty="0">
                <a:latin typeface="Tahoma"/>
                <a:ea typeface="+mn-lt"/>
                <a:cs typeface="+mn-lt"/>
              </a:rPr>
              <a:t> </a:t>
            </a:r>
            <a:br>
              <a:rPr lang="en-US" sz="1600" b="1" dirty="0">
                <a:latin typeface="Tahoma"/>
              </a:rPr>
            </a:br>
            <a:endParaRPr lang="en-US" sz="1600" b="1" dirty="0">
              <a:solidFill>
                <a:srgbClr val="0693E3"/>
              </a:solidFill>
              <a:latin typeface="Tahoma"/>
              <a:ea typeface="Tahoma"/>
              <a:cs typeface="Tahoma"/>
            </a:endParaRPr>
          </a:p>
        </p:txBody>
      </p:sp>
      <p:pic>
        <p:nvPicPr>
          <p:cNvPr id="2" name="Picture 2" descr="A picture containing person, photo, blue, racket&#10;&#10;Description automatically generated">
            <a:extLst>
              <a:ext uri="{FF2B5EF4-FFF2-40B4-BE49-F238E27FC236}">
                <a16:creationId xmlns:a16="http://schemas.microsoft.com/office/drawing/2014/main" id="{0023E2D2-63B3-4DFA-8D2C-70C0326E2812}"/>
              </a:ext>
            </a:extLst>
          </p:cNvPr>
          <p:cNvPicPr>
            <a:picLocks noChangeAspect="1"/>
          </p:cNvPicPr>
          <p:nvPr/>
        </p:nvPicPr>
        <p:blipFill>
          <a:blip r:embed="rId4"/>
          <a:stretch>
            <a:fillRect/>
          </a:stretch>
        </p:blipFill>
        <p:spPr>
          <a:xfrm>
            <a:off x="1561911" y="1128389"/>
            <a:ext cx="6020178" cy="3199764"/>
          </a:xfrm>
          <a:prstGeom prst="rect">
            <a:avLst/>
          </a:prstGeom>
        </p:spPr>
      </p:pic>
    </p:spTree>
    <p:extLst>
      <p:ext uri="{BB962C8B-B14F-4D97-AF65-F5344CB8AC3E}">
        <p14:creationId xmlns:p14="http://schemas.microsoft.com/office/powerpoint/2010/main" val="33144455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75"/>
          <p:cNvSpPr txBox="1">
            <a:spLocks noGrp="1"/>
          </p:cNvSpPr>
          <p:nvPr>
            <p:ph type="title"/>
          </p:nvPr>
        </p:nvSpPr>
        <p:spPr>
          <a:xfrm>
            <a:off x="457200" y="274637"/>
            <a:ext cx="8229600" cy="792300"/>
          </a:xfrm>
          <a:prstGeom prst="rect">
            <a:avLst/>
          </a:prstGeom>
          <a:solidFill>
            <a:srgbClr val="006CB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lt1"/>
              </a:buClr>
              <a:buFont typeface="Calibri"/>
              <a:buNone/>
            </a:pPr>
            <a:r>
              <a:rPr lang="en-US" sz="4000" b="1">
                <a:solidFill>
                  <a:schemeClr val="lt1"/>
                </a:solidFill>
                <a:latin typeface="Calibri"/>
                <a:ea typeface="Calibri"/>
                <a:cs typeface="Calibri"/>
                <a:sym typeface="Calibri"/>
              </a:rPr>
              <a:t>Contact &amp; Questions?</a:t>
            </a:r>
            <a:endParaRPr sz="4000" b="1" i="0" u="none" strike="noStrike" cap="none">
              <a:solidFill>
                <a:schemeClr val="lt1"/>
              </a:solidFill>
              <a:latin typeface="Calibri"/>
              <a:ea typeface="Calibri"/>
              <a:cs typeface="Calibri"/>
              <a:sym typeface="Calibri"/>
            </a:endParaRPr>
          </a:p>
        </p:txBody>
      </p:sp>
      <p:pic>
        <p:nvPicPr>
          <p:cNvPr id="558" name="Google Shape;558;p75"/>
          <p:cNvPicPr preferRelativeResize="0"/>
          <p:nvPr/>
        </p:nvPicPr>
        <p:blipFill>
          <a:blip r:embed="rId3">
            <a:alphaModFix/>
          </a:blip>
          <a:stretch>
            <a:fillRect/>
          </a:stretch>
        </p:blipFill>
        <p:spPr>
          <a:xfrm>
            <a:off x="325400" y="1695200"/>
            <a:ext cx="2857500" cy="2857500"/>
          </a:xfrm>
          <a:prstGeom prst="rect">
            <a:avLst/>
          </a:prstGeom>
          <a:noFill/>
          <a:ln w="114300" cap="flat" cmpd="sng">
            <a:solidFill>
              <a:srgbClr val="006CB7"/>
            </a:solidFill>
            <a:prstDash val="solid"/>
            <a:round/>
            <a:headEnd type="none" w="sm" len="sm"/>
            <a:tailEnd type="none" w="sm" len="sm"/>
          </a:ln>
        </p:spPr>
      </p:pic>
      <p:sp>
        <p:nvSpPr>
          <p:cNvPr id="559" name="Google Shape;559;p75"/>
          <p:cNvSpPr txBox="1"/>
          <p:nvPr/>
        </p:nvSpPr>
        <p:spPr>
          <a:xfrm>
            <a:off x="3369500" y="1617425"/>
            <a:ext cx="5317200" cy="329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b="1"/>
              <a:t>Andrew Menfi</a:t>
            </a:r>
            <a:endParaRPr sz="2400" b="1"/>
          </a:p>
          <a:p>
            <a:pPr marL="0" lvl="0" indent="0" algn="l" rtl="0">
              <a:spcBef>
                <a:spcPts val="0"/>
              </a:spcBef>
              <a:spcAft>
                <a:spcPts val="0"/>
              </a:spcAft>
              <a:buNone/>
            </a:pPr>
            <a:r>
              <a:rPr lang="en-US" sz="2400" b="1"/>
              <a:t>Social Studies Teacher</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US" sz="2400" b="1"/>
              <a:t>New Visions Charter High School </a:t>
            </a:r>
            <a:endParaRPr sz="2400" b="1"/>
          </a:p>
          <a:p>
            <a:pPr marL="0" lvl="0" indent="0" algn="l" rtl="0">
              <a:spcBef>
                <a:spcPts val="0"/>
              </a:spcBef>
              <a:spcAft>
                <a:spcPts val="0"/>
              </a:spcAft>
              <a:buNone/>
            </a:pPr>
            <a:r>
              <a:rPr lang="en-US" sz="2400" b="1"/>
              <a:t>for Advanced Math &amp; Science </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US" sz="2400" b="1" u="sng">
                <a:solidFill>
                  <a:schemeClr val="hlink"/>
                </a:solidFill>
                <a:hlinkClick r:id="rId4"/>
              </a:rPr>
              <a:t>amenfi3@gmail.com</a:t>
            </a:r>
            <a:endParaRPr sz="2400" b="1"/>
          </a:p>
          <a:p>
            <a:pPr marL="0" lvl="0" indent="0" algn="l" rtl="0">
              <a:spcBef>
                <a:spcPts val="0"/>
              </a:spcBef>
              <a:spcAft>
                <a:spcPts val="0"/>
              </a:spcAft>
              <a:buNone/>
            </a:pPr>
            <a:endParaRPr sz="2400" b="1"/>
          </a:p>
          <a:p>
            <a:pPr marL="0" lvl="0" indent="0" algn="l" rtl="0">
              <a:spcBef>
                <a:spcPts val="0"/>
              </a:spcBef>
              <a:spcAft>
                <a:spcPts val="0"/>
              </a:spcAft>
              <a:buNone/>
            </a:pPr>
            <a:r>
              <a:rPr lang="en-US" sz="2400" b="1"/>
              <a:t> </a:t>
            </a:r>
            <a:endParaRPr sz="2400" b="1"/>
          </a:p>
          <a:p>
            <a:pPr marL="0" lvl="0" indent="0" algn="l" rtl="0">
              <a:spcBef>
                <a:spcPts val="0"/>
              </a:spcBef>
              <a:spcAft>
                <a:spcPts val="0"/>
              </a:spcAft>
              <a:buNone/>
            </a:pPr>
            <a:endParaRPr sz="2400" b="1"/>
          </a:p>
          <a:p>
            <a:pPr marL="0" lvl="0" indent="0" algn="l" rtl="0">
              <a:spcBef>
                <a:spcPts val="0"/>
              </a:spcBef>
              <a:spcAft>
                <a:spcPts val="0"/>
              </a:spcAft>
              <a:buNone/>
            </a:pPr>
            <a:endParaRPr sz="2400" b="1"/>
          </a:p>
          <a:p>
            <a:pPr marL="0" lvl="0" indent="0" algn="l" rtl="0">
              <a:spcBef>
                <a:spcPts val="0"/>
              </a:spcBef>
              <a:spcAft>
                <a:spcPts val="0"/>
              </a:spcAft>
              <a:buNone/>
            </a:pPr>
            <a:endParaRPr sz="2400" b="1"/>
          </a:p>
          <a:p>
            <a:pPr marL="0" lvl="0" indent="0" algn="l" rtl="0">
              <a:spcBef>
                <a:spcPts val="0"/>
              </a:spcBef>
              <a:spcAft>
                <a:spcPts val="0"/>
              </a:spcAft>
              <a:buNone/>
            </a:pPr>
            <a:endParaRPr sz="2400" b="1"/>
          </a:p>
        </p:txBody>
      </p:sp>
      <p:sp>
        <p:nvSpPr>
          <p:cNvPr id="560" name="Google Shape;560;p75"/>
          <p:cNvSpPr txBox="1"/>
          <p:nvPr/>
        </p:nvSpPr>
        <p:spPr>
          <a:xfrm>
            <a:off x="1057500" y="5800500"/>
            <a:ext cx="7029000" cy="792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3600" b="1"/>
              <a:t>Thanks For Your Time!</a:t>
            </a:r>
            <a:endParaRPr sz="3600" b="1"/>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8"/>
          <p:cNvSpPr txBox="1">
            <a:spLocks noGrp="1"/>
          </p:cNvSpPr>
          <p:nvPr>
            <p:ph type="title"/>
          </p:nvPr>
        </p:nvSpPr>
        <p:spPr>
          <a:xfrm>
            <a:off x="336275" y="3428998"/>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State Standards</a:t>
            </a:r>
            <a:endParaRPr sz="5500" b="1"/>
          </a:p>
        </p:txBody>
      </p:sp>
      <p:sp>
        <p:nvSpPr>
          <p:cNvPr id="155" name="Google Shape;155;p28"/>
          <p:cNvSpPr txBox="1">
            <a:spLocks noGrp="1"/>
          </p:cNvSpPr>
          <p:nvPr>
            <p:ph type="body" idx="4294967295"/>
          </p:nvPr>
        </p:nvSpPr>
        <p:spPr>
          <a:xfrm>
            <a:off x="336275" y="4595025"/>
            <a:ext cx="9274100" cy="18471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500"/>
              <a:buChar char="•"/>
            </a:pPr>
            <a:r>
              <a:rPr lang="en-US" sz="2500" dirty="0"/>
              <a:t>New York:</a:t>
            </a:r>
            <a:endParaRPr sz="2500" dirty="0"/>
          </a:p>
          <a:p>
            <a:pPr marL="742950" lvl="1" indent="-266700" algn="l" rtl="0">
              <a:spcBef>
                <a:spcPts val="0"/>
              </a:spcBef>
              <a:spcAft>
                <a:spcPts val="0"/>
              </a:spcAft>
              <a:buSzPts val="2500"/>
              <a:buChar char="–"/>
            </a:pPr>
            <a:r>
              <a:rPr lang="en-US" sz="2500" u="sng" dirty="0">
                <a:solidFill>
                  <a:schemeClr val="hlink"/>
                </a:solidFill>
                <a:hlinkClick r:id="rId3"/>
              </a:rPr>
              <a:t>12.G4 POLITICAL AND CIVIC PARTICIPATION</a:t>
            </a:r>
            <a:endParaRPr sz="2500" dirty="0"/>
          </a:p>
          <a:p>
            <a:pPr marL="742950" lvl="1" indent="-266700" algn="l" rtl="0">
              <a:spcBef>
                <a:spcPts val="0"/>
              </a:spcBef>
              <a:spcAft>
                <a:spcPts val="0"/>
              </a:spcAft>
              <a:buSzPts val="2500"/>
              <a:buChar char="–"/>
            </a:pPr>
            <a:r>
              <a:rPr lang="en-US" sz="2500" u="sng" dirty="0">
                <a:solidFill>
                  <a:schemeClr val="hlink"/>
                </a:solidFill>
                <a:hlinkClick r:id="rId3"/>
              </a:rPr>
              <a:t>12.G5 PUBLIC POLICY</a:t>
            </a:r>
            <a:endParaRPr sz="2500" dirty="0"/>
          </a:p>
          <a:p>
            <a:pPr marL="742950" lvl="0" indent="0" algn="l" rtl="0">
              <a:spcBef>
                <a:spcPts val="0"/>
              </a:spcBef>
              <a:spcAft>
                <a:spcPts val="0"/>
              </a:spcAft>
              <a:buNone/>
            </a:pPr>
            <a:endParaRPr sz="2500" dirty="0"/>
          </a:p>
          <a:p>
            <a:pPr marL="0" lvl="0" indent="0" algn="l" rtl="0">
              <a:spcBef>
                <a:spcPts val="1800"/>
              </a:spcBef>
              <a:spcAft>
                <a:spcPts val="0"/>
              </a:spcAft>
              <a:buClr>
                <a:schemeClr val="dk1"/>
              </a:buClr>
              <a:buSzPts val="2750"/>
              <a:buNone/>
            </a:pPr>
            <a:endParaRPr sz="2750" dirty="0"/>
          </a:p>
        </p:txBody>
      </p:sp>
      <p:sp>
        <p:nvSpPr>
          <p:cNvPr id="156" name="Google Shape;156;p28"/>
          <p:cNvSpPr txBox="1"/>
          <p:nvPr/>
        </p:nvSpPr>
        <p:spPr>
          <a:xfrm>
            <a:off x="457200" y="1069848"/>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b="1">
                <a:solidFill>
                  <a:srgbClr val="005CB8"/>
                </a:solidFill>
                <a:latin typeface="Calibri"/>
                <a:ea typeface="Calibri"/>
                <a:cs typeface="Calibri"/>
                <a:sym typeface="Calibri"/>
              </a:rPr>
              <a:t>National Standards</a:t>
            </a:r>
            <a:endParaRPr sz="5500" b="1">
              <a:solidFill>
                <a:srgbClr val="005CB8"/>
              </a:solidFill>
              <a:latin typeface="Calibri"/>
              <a:ea typeface="Calibri"/>
              <a:cs typeface="Calibri"/>
              <a:sym typeface="Calibri"/>
            </a:endParaRPr>
          </a:p>
        </p:txBody>
      </p:sp>
      <p:sp>
        <p:nvSpPr>
          <p:cNvPr id="157" name="Google Shape;157;p28"/>
          <p:cNvSpPr txBox="1"/>
          <p:nvPr/>
        </p:nvSpPr>
        <p:spPr>
          <a:xfrm>
            <a:off x="166925" y="2072633"/>
            <a:ext cx="8767200" cy="21585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00"/>
              </a:buClr>
              <a:buSzPts val="2500"/>
              <a:buFont typeface="Arial" panose="020B0604020202020204" pitchFamily="34" charset="0"/>
              <a:buChar char="•"/>
            </a:pPr>
            <a:r>
              <a:rPr lang="en-US" sz="25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STANDARD 16: ROLE OF GOVERNMENT AND MARKET FAILURE</a:t>
            </a:r>
            <a:endParaRPr sz="2500" dirty="0">
              <a:latin typeface="Calibri"/>
              <a:ea typeface="Calibri"/>
              <a:cs typeface="Calibri"/>
              <a:sym typeface="Calibri"/>
            </a:endParaRPr>
          </a:p>
          <a:p>
            <a:pPr marL="342900" lvl="0" indent="-342900" algn="l" rtl="0">
              <a:spcBef>
                <a:spcPts val="0"/>
              </a:spcBef>
              <a:spcAft>
                <a:spcPts val="0"/>
              </a:spcAft>
              <a:buClr>
                <a:srgbClr val="000000"/>
              </a:buClr>
              <a:buSzPts val="2500"/>
              <a:buFont typeface="Arial" panose="020B0604020202020204" pitchFamily="34" charset="0"/>
              <a:buChar char="•"/>
            </a:pPr>
            <a:r>
              <a:rPr lang="en-US" sz="2500" u="sng" dirty="0">
                <a:solidFill>
                  <a:schemeClr val="hlink"/>
                </a:solidFill>
                <a:latin typeface="Calibri"/>
                <a:ea typeface="Calibri"/>
                <a:cs typeface="Calibri"/>
                <a:sym typeface="Calibri"/>
                <a:hlinkClick r:id="rId4"/>
              </a:rPr>
              <a:t>STANDARD 17: GOVERNMENT FAILURE </a:t>
            </a:r>
            <a:endParaRPr sz="2500" dirty="0">
              <a:latin typeface="Calibri"/>
              <a:ea typeface="Calibri"/>
              <a:cs typeface="Calibri"/>
              <a:sym typeface="Calibri"/>
            </a:endParaRPr>
          </a:p>
          <a:p>
            <a:pPr marL="342900" lvl="0" indent="-342900" algn="l" rtl="0">
              <a:spcBef>
                <a:spcPts val="0"/>
              </a:spcBef>
              <a:spcAft>
                <a:spcPts val="0"/>
              </a:spcAft>
              <a:buClr>
                <a:srgbClr val="000000"/>
              </a:buClr>
              <a:buSzPts val="2500"/>
              <a:buFont typeface="Arial" panose="020B0604020202020204" pitchFamily="34" charset="0"/>
              <a:buChar char="•"/>
            </a:pPr>
            <a:r>
              <a:rPr lang="en-US" sz="2500" u="sng" dirty="0">
                <a:solidFill>
                  <a:srgbClr val="0000FF"/>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STANDARD 20: FISCAL AND MONETARY POLICY</a:t>
            </a:r>
            <a:endParaRPr sz="2500" dirty="0">
              <a:solidFill>
                <a:srgbClr val="000000"/>
              </a:solidFill>
              <a:latin typeface="Calibri"/>
              <a:ea typeface="Calibri"/>
              <a:cs typeface="Calibri"/>
              <a:sym typeface="Calibri"/>
            </a:endParaRPr>
          </a:p>
          <a:p>
            <a:pPr marL="0" lvl="0" indent="0" algn="l" rtl="0">
              <a:spcBef>
                <a:spcPts val="1800"/>
              </a:spcBef>
              <a:spcAft>
                <a:spcPts val="0"/>
              </a:spcAft>
              <a:buNone/>
            </a:pPr>
            <a:endParaRPr sz="2750" dirty="0">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5">
                                            <p:txEl>
                                              <p:pRg st="0" end="0"/>
                                            </p:txEl>
                                          </p:spTgt>
                                        </p:tgtEl>
                                        <p:attrNameLst>
                                          <p:attrName>style.visibility</p:attrName>
                                        </p:attrNameLst>
                                      </p:cBhvr>
                                      <p:to>
                                        <p:strVal val="visible"/>
                                      </p:to>
                                    </p:set>
                                    <p:anim calcmode="lin" valueType="num">
                                      <p:cBhvr additive="base">
                                        <p:cTn id="7" dur="500"/>
                                        <p:tgtEl>
                                          <p:spTgt spid="1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5">
                                            <p:txEl>
                                              <p:pRg st="1" end="1"/>
                                            </p:txEl>
                                          </p:spTgt>
                                        </p:tgtEl>
                                        <p:attrNameLst>
                                          <p:attrName>style.visibility</p:attrName>
                                        </p:attrNameLst>
                                      </p:cBhvr>
                                      <p:to>
                                        <p:strVal val="visible"/>
                                      </p:to>
                                    </p:set>
                                    <p:anim calcmode="lin" valueType="num">
                                      <p:cBhvr additive="base">
                                        <p:cTn id="12" dur="500"/>
                                        <p:tgtEl>
                                          <p:spTgt spid="1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5">
                                            <p:txEl>
                                              <p:pRg st="2" end="2"/>
                                            </p:txEl>
                                          </p:spTgt>
                                        </p:tgtEl>
                                        <p:attrNameLst>
                                          <p:attrName>style.visibility</p:attrName>
                                        </p:attrNameLst>
                                      </p:cBhvr>
                                      <p:to>
                                        <p:strVal val="visible"/>
                                      </p:to>
                                    </p:set>
                                    <p:anim calcmode="lin" valueType="num">
                                      <p:cBhvr additive="base">
                                        <p:cTn id="17" dur="500"/>
                                        <p:tgtEl>
                                          <p:spTgt spid="1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55">
                                            <p:txEl>
                                              <p:pRg st="3" end="3"/>
                                            </p:txEl>
                                          </p:spTgt>
                                        </p:tgtEl>
                                        <p:attrNameLst>
                                          <p:attrName>style.visibility</p:attrName>
                                        </p:attrNameLst>
                                      </p:cBhvr>
                                      <p:to>
                                        <p:strVal val="visible"/>
                                      </p:to>
                                    </p:set>
                                    <p:anim calcmode="lin" valueType="num">
                                      <p:cBhvr additive="base">
                                        <p:cTn id="22" dur="500"/>
                                        <p:tgtEl>
                                          <p:spTgt spid="15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5">
                                            <p:txEl>
                                              <p:pRg st="4" end="4"/>
                                            </p:txEl>
                                          </p:spTgt>
                                        </p:tgtEl>
                                        <p:attrNameLst>
                                          <p:attrName>style.visibility</p:attrName>
                                        </p:attrNameLst>
                                      </p:cBhvr>
                                      <p:to>
                                        <p:strVal val="visible"/>
                                      </p:to>
                                    </p:set>
                                    <p:anim calcmode="lin" valueType="num">
                                      <p:cBhvr additive="base">
                                        <p:cTn id="27" dur="500"/>
                                        <p:tgtEl>
                                          <p:spTgt spid="15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9"/>
          <p:cNvSpPr txBox="1">
            <a:spLocks noGrp="1"/>
          </p:cNvSpPr>
          <p:nvPr>
            <p:ph type="title"/>
          </p:nvPr>
        </p:nvSpPr>
        <p:spPr>
          <a:xfrm>
            <a:off x="457200" y="1761881"/>
            <a:ext cx="8229600" cy="1143300"/>
          </a:xfrm>
          <a:prstGeom prst="rect">
            <a:avLst/>
          </a:prstGeom>
          <a:noFill/>
          <a:ln>
            <a:noFill/>
          </a:ln>
        </p:spPr>
        <p:txBody>
          <a:bodyPr spcFirstLastPara="1" wrap="square" lIns="91425" tIns="45700" rIns="91425" bIns="45700" anchor="ctr" anchorCtr="0">
            <a:noAutofit/>
          </a:bodyPr>
          <a:lstStyle/>
          <a:p>
            <a:pPr marL="0" lvl="0" indent="0" algn="ctr" rtl="0">
              <a:lnSpc>
                <a:spcPct val="103636"/>
              </a:lnSpc>
              <a:spcBef>
                <a:spcPts val="0"/>
              </a:spcBef>
              <a:spcAft>
                <a:spcPts val="0"/>
              </a:spcAft>
              <a:buNone/>
            </a:pPr>
            <a:r>
              <a:rPr lang="en-US" sz="5500"/>
              <a:t>Lesson #1: </a:t>
            </a:r>
            <a:endParaRPr sz="5500"/>
          </a:p>
          <a:p>
            <a:pPr marL="0" lvl="0" indent="0" algn="ctr" rtl="0">
              <a:lnSpc>
                <a:spcPct val="103636"/>
              </a:lnSpc>
              <a:spcBef>
                <a:spcPts val="0"/>
              </a:spcBef>
              <a:spcAft>
                <a:spcPts val="0"/>
              </a:spcAft>
              <a:buNone/>
            </a:pPr>
            <a:r>
              <a:rPr lang="en-US" sz="5500"/>
              <a:t>Electoral College Debate </a:t>
            </a:r>
            <a:endParaRPr sz="55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30"/>
          <p:cNvSpPr txBox="1"/>
          <p:nvPr/>
        </p:nvSpPr>
        <p:spPr>
          <a:xfrm>
            <a:off x="123750" y="1016375"/>
            <a:ext cx="8896500" cy="2085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000" b="1" dirty="0">
                <a:solidFill>
                  <a:schemeClr val="accent3">
                    <a:lumMod val="75000"/>
                  </a:schemeClr>
                </a:solidFill>
              </a:rPr>
              <a:t>How many people voted for </a:t>
            </a:r>
            <a:endParaRPr sz="4000" b="1" dirty="0">
              <a:solidFill>
                <a:schemeClr val="accent3">
                  <a:lumMod val="75000"/>
                </a:schemeClr>
              </a:solidFill>
            </a:endParaRPr>
          </a:p>
          <a:p>
            <a:pPr marL="0" lvl="0" indent="0" algn="ctr" rtl="0">
              <a:spcBef>
                <a:spcPts val="0"/>
              </a:spcBef>
              <a:spcAft>
                <a:spcPts val="0"/>
              </a:spcAft>
              <a:buNone/>
            </a:pPr>
            <a:r>
              <a:rPr lang="en-US" sz="4000" b="1" dirty="0">
                <a:solidFill>
                  <a:schemeClr val="accent3">
                    <a:lumMod val="75000"/>
                  </a:schemeClr>
                </a:solidFill>
              </a:rPr>
              <a:t>Donald Trump/Hillary Clinton?</a:t>
            </a:r>
            <a:endParaRPr sz="1800" dirty="0">
              <a:solidFill>
                <a:schemeClr val="accent3">
                  <a:lumMod val="75000"/>
                </a:schemeClr>
              </a:solidFill>
              <a:latin typeface="Merriweather"/>
              <a:ea typeface="Merriweather"/>
              <a:cs typeface="Merriweather"/>
              <a:sym typeface="Merriweather"/>
            </a:endParaRPr>
          </a:p>
        </p:txBody>
      </p:sp>
      <p:pic>
        <p:nvPicPr>
          <p:cNvPr id="170" name="Google Shape;170;p30"/>
          <p:cNvPicPr preferRelativeResize="0"/>
          <p:nvPr/>
        </p:nvPicPr>
        <p:blipFill>
          <a:blip r:embed="rId3">
            <a:alphaModFix/>
          </a:blip>
          <a:stretch>
            <a:fillRect/>
          </a:stretch>
        </p:blipFill>
        <p:spPr>
          <a:xfrm>
            <a:off x="1240400" y="2332038"/>
            <a:ext cx="2173850" cy="2993526"/>
          </a:xfrm>
          <a:prstGeom prst="rect">
            <a:avLst/>
          </a:prstGeom>
          <a:noFill/>
          <a:ln>
            <a:noFill/>
          </a:ln>
        </p:spPr>
      </p:pic>
      <p:pic>
        <p:nvPicPr>
          <p:cNvPr id="171" name="Google Shape;171;p30"/>
          <p:cNvPicPr preferRelativeResize="0"/>
          <p:nvPr/>
        </p:nvPicPr>
        <p:blipFill>
          <a:blip r:embed="rId4">
            <a:alphaModFix/>
          </a:blip>
          <a:stretch>
            <a:fillRect/>
          </a:stretch>
        </p:blipFill>
        <p:spPr>
          <a:xfrm>
            <a:off x="5662700" y="2332063"/>
            <a:ext cx="2173850" cy="299350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31"/>
          <p:cNvSpPr txBox="1"/>
          <p:nvPr/>
        </p:nvSpPr>
        <p:spPr>
          <a:xfrm>
            <a:off x="123750" y="1016375"/>
            <a:ext cx="8896500" cy="20859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4000" b="1" dirty="0">
                <a:solidFill>
                  <a:schemeClr val="accent3">
                    <a:lumMod val="75000"/>
                  </a:schemeClr>
                </a:solidFill>
              </a:rPr>
              <a:t>How many people voted for </a:t>
            </a:r>
            <a:endParaRPr sz="4000" b="1" dirty="0">
              <a:solidFill>
                <a:schemeClr val="accent3">
                  <a:lumMod val="75000"/>
                </a:schemeClr>
              </a:solidFill>
            </a:endParaRPr>
          </a:p>
          <a:p>
            <a:pPr marL="0" lvl="0" indent="0" algn="ctr" rtl="0">
              <a:spcBef>
                <a:spcPts val="0"/>
              </a:spcBef>
              <a:spcAft>
                <a:spcPts val="0"/>
              </a:spcAft>
              <a:buNone/>
            </a:pPr>
            <a:r>
              <a:rPr lang="en-US" sz="4000" b="1" dirty="0">
                <a:solidFill>
                  <a:schemeClr val="accent3">
                    <a:lumMod val="75000"/>
                  </a:schemeClr>
                </a:solidFill>
              </a:rPr>
              <a:t>Donald Trump/Hillary Clinton?</a:t>
            </a:r>
            <a:endParaRPr sz="1800" dirty="0">
              <a:solidFill>
                <a:schemeClr val="accent3">
                  <a:lumMod val="75000"/>
                </a:schemeClr>
              </a:solidFill>
              <a:latin typeface="Merriweather"/>
              <a:ea typeface="Merriweather"/>
              <a:cs typeface="Merriweather"/>
              <a:sym typeface="Merriweather"/>
            </a:endParaRPr>
          </a:p>
        </p:txBody>
      </p:sp>
      <p:pic>
        <p:nvPicPr>
          <p:cNvPr id="178" name="Google Shape;178;p31"/>
          <p:cNvPicPr preferRelativeResize="0"/>
          <p:nvPr/>
        </p:nvPicPr>
        <p:blipFill>
          <a:blip r:embed="rId3">
            <a:alphaModFix/>
          </a:blip>
          <a:stretch>
            <a:fillRect/>
          </a:stretch>
        </p:blipFill>
        <p:spPr>
          <a:xfrm>
            <a:off x="1240400" y="2332038"/>
            <a:ext cx="2173850" cy="2993526"/>
          </a:xfrm>
          <a:prstGeom prst="rect">
            <a:avLst/>
          </a:prstGeom>
          <a:noFill/>
          <a:ln>
            <a:noFill/>
          </a:ln>
        </p:spPr>
      </p:pic>
      <p:pic>
        <p:nvPicPr>
          <p:cNvPr id="179" name="Google Shape;179;p31"/>
          <p:cNvPicPr preferRelativeResize="0"/>
          <p:nvPr/>
        </p:nvPicPr>
        <p:blipFill>
          <a:blip r:embed="rId4">
            <a:alphaModFix/>
          </a:blip>
          <a:stretch>
            <a:fillRect/>
          </a:stretch>
        </p:blipFill>
        <p:spPr>
          <a:xfrm>
            <a:off x="5662700" y="2332063"/>
            <a:ext cx="2173850" cy="2993508"/>
          </a:xfrm>
          <a:prstGeom prst="rect">
            <a:avLst/>
          </a:prstGeom>
          <a:noFill/>
          <a:ln>
            <a:noFill/>
          </a:ln>
        </p:spPr>
      </p:pic>
      <p:sp>
        <p:nvSpPr>
          <p:cNvPr id="180" name="Google Shape;180;p31"/>
          <p:cNvSpPr txBox="1"/>
          <p:nvPr/>
        </p:nvSpPr>
        <p:spPr>
          <a:xfrm>
            <a:off x="422325" y="5325575"/>
            <a:ext cx="3810000" cy="1242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FF0000"/>
                </a:solidFill>
              </a:rPr>
              <a:t>62,984,825</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1A42C9A1FF0C4E8EFDD6E1EC68268E" ma:contentTypeVersion="12" ma:contentTypeDescription="Create a new document." ma:contentTypeScope="" ma:versionID="74f415700e677f67570d1265c4de6c02">
  <xsd:schema xmlns:xsd="http://www.w3.org/2001/XMLSchema" xmlns:xs="http://www.w3.org/2001/XMLSchema" xmlns:p="http://schemas.microsoft.com/office/2006/metadata/properties" xmlns:ns2="bfa4db11-c700-41fb-b639-f7e6b4e680b5" xmlns:ns3="9cd82c5b-74c9-4827-94f1-5bf219ae6b20" targetNamespace="http://schemas.microsoft.com/office/2006/metadata/properties" ma:root="true" ma:fieldsID="60f53a838a094153ce095486d560252d" ns2:_="" ns3:_="">
    <xsd:import namespace="bfa4db11-c700-41fb-b639-f7e6b4e680b5"/>
    <xsd:import namespace="9cd82c5b-74c9-4827-94f1-5bf219ae6b2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fa4db11-c700-41fb-b639-f7e6b4e680b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82c5b-74c9-4827-94f1-5bf219ae6b2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2B39D8E-2900-4ED9-8A3D-729E3152146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fa4db11-c700-41fb-b639-f7e6b4e680b5"/>
    <ds:schemaRef ds:uri="9cd82c5b-74c9-4827-94f1-5bf219ae6b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719D52-6355-44A2-A76A-383EF62F7C6D}">
  <ds:schemaRefs>
    <ds:schemaRef ds:uri="http://schemas.microsoft.com/sharepoint/v3/contenttype/forms"/>
  </ds:schemaRefs>
</ds:datastoreItem>
</file>

<file path=customXml/itemProps3.xml><?xml version="1.0" encoding="utf-8"?>
<ds:datastoreItem xmlns:ds="http://schemas.openxmlformats.org/officeDocument/2006/customXml" ds:itemID="{E8050AE0-149A-4CAE-8E93-8743FE968C65}">
  <ds:schemaRefs>
    <ds:schemaRef ds:uri="http://schemas.microsoft.com/office/2006/documentManagement/types"/>
    <ds:schemaRef ds:uri="bfa4db11-c700-41fb-b639-f7e6b4e680b5"/>
    <ds:schemaRef ds:uri="http://purl.org/dc/terms/"/>
    <ds:schemaRef ds:uri="http://schemas.microsoft.com/office/infopath/2007/PartnerControls"/>
    <ds:schemaRef ds:uri="9cd82c5b-74c9-4827-94f1-5bf219ae6b20"/>
    <ds:schemaRef ds:uri="http://purl.org/dc/elements/1.1/"/>
    <ds:schemaRef ds:uri="http://www.w3.org/XML/1998/namespace"/>
    <ds:schemaRef ds:uri="http://purl.org/dc/dcmitype/"/>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29</TotalTime>
  <Words>1648</Words>
  <Application>Microsoft Office PowerPoint</Application>
  <PresentationFormat>On-screen Show (4:3)</PresentationFormat>
  <Paragraphs>281</Paragraphs>
  <Slides>52</Slides>
  <Notes>50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52</vt:i4>
      </vt:variant>
    </vt:vector>
  </HeadingPairs>
  <TitlesOfParts>
    <vt:vector size="61" baseType="lpstr">
      <vt:lpstr>Arial,Sans-Serif</vt:lpstr>
      <vt:lpstr>Merriweather</vt:lpstr>
      <vt:lpstr>Times New Roman</vt:lpstr>
      <vt:lpstr>Calibri Light</vt:lpstr>
      <vt:lpstr>Calibri</vt:lpstr>
      <vt:lpstr>Noto Sans Symbols</vt:lpstr>
      <vt:lpstr>Arial</vt:lpstr>
      <vt:lpstr>Tahoma</vt:lpstr>
      <vt:lpstr>Office Theme</vt:lpstr>
      <vt:lpstr>  Making Presidential Elections Fun  Presented by Andrew Menfi October 13th, 2020 amenfi3@gmail.com </vt:lpstr>
      <vt:lpstr>EconEdLink Membership</vt:lpstr>
      <vt:lpstr>Professional Development Certificate</vt:lpstr>
      <vt:lpstr>Objectives</vt:lpstr>
      <vt:lpstr>Agenda</vt:lpstr>
      <vt:lpstr>State Standards</vt:lpstr>
      <vt:lpstr>Lesson #1:  Electoral College Debate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Electors: Why do we have them?</vt:lpstr>
      <vt:lpstr>Electors: Why do we have them?</vt:lpstr>
      <vt:lpstr>PowerPoint Presentation</vt:lpstr>
      <vt:lpstr>PowerPoint Presentation</vt:lpstr>
      <vt:lpstr>PowerPoint Presentation</vt:lpstr>
      <vt:lpstr>PowerPoint Presentation</vt:lpstr>
      <vt:lpstr>PowerPoint Presentation</vt:lpstr>
      <vt:lpstr>PowerPoint Presentation</vt:lpstr>
      <vt:lpstr>Lesson #2:  Campaign Finance Webquest </vt:lpstr>
      <vt:lpstr>PowerPoint Presentation</vt:lpstr>
      <vt:lpstr>PowerPoint Presentation</vt:lpstr>
      <vt:lpstr>PowerPoint Presentation</vt:lpstr>
      <vt:lpstr>Lesson #3:  Political Advertisements Analysis </vt:lpstr>
      <vt:lpstr>PowerPoint Presentation</vt:lpstr>
      <vt:lpstr>PowerPoint Presentation</vt:lpstr>
      <vt:lpstr>Activity #3:  Political Advertisements Analysis </vt:lpstr>
      <vt:lpstr>PowerPoint Presentation</vt:lpstr>
      <vt:lpstr>Lesson #4:  Presidential Candidate Political Pandering</vt:lpstr>
      <vt:lpstr>PowerPoint Presentation</vt:lpstr>
      <vt:lpstr>PowerPoint Presentation</vt:lpstr>
      <vt:lpstr>PowerPoint Presentation</vt:lpstr>
      <vt:lpstr>Video #1 </vt:lpstr>
      <vt:lpstr>Video #2 </vt:lpstr>
      <vt:lpstr>Video #3 </vt:lpstr>
      <vt:lpstr>Activity #4:  Presidential Candidate Political Pandering</vt:lpstr>
      <vt:lpstr>Lesson #5:  Focusing on The Issues</vt:lpstr>
      <vt:lpstr>PowerPoint Presentation</vt:lpstr>
      <vt:lpstr>PowerPoint Presentation</vt:lpstr>
      <vt:lpstr>PowerPoint Presentation</vt:lpstr>
      <vt:lpstr>PowerPoint Presentation</vt:lpstr>
      <vt:lpstr>PowerPoint Presentation</vt:lpstr>
      <vt:lpstr>PowerPoint Presentation</vt:lpstr>
      <vt:lpstr>CEE Affiliates</vt:lpstr>
      <vt:lpstr>Thank You to Our Sponsors!</vt:lpstr>
      <vt:lpstr>PowerPoint Presentation</vt:lpstr>
      <vt:lpstr>Contact &amp;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Presidential  Elections Fun   October 13th, 2020  Presented By Andrew Menfi</dc:title>
  <cp:lastModifiedBy>Jarvon Carson</cp:lastModifiedBy>
  <cp:revision>2</cp:revision>
  <dcterms:modified xsi:type="dcterms:W3CDTF">2020-09-24T19:12:30Z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0x010100481A42C9A1FF0C4E8EFDD6E1EC68268E</vt:lpwstr>
  </property>
</Properties>
</file>