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62"/>
  </p:notesMasterIdLst>
  <p:handoutMasterIdLst>
    <p:handoutMasterId r:id="rId63"/>
  </p:handoutMasterIdLst>
  <p:sldIdLst>
    <p:sldId id="488" r:id="rId5"/>
    <p:sldId id="261" r:id="rId6"/>
    <p:sldId id="267" r:id="rId7"/>
    <p:sldId id="541" r:id="rId8"/>
    <p:sldId id="522" r:id="rId9"/>
    <p:sldId id="494" r:id="rId10"/>
    <p:sldId id="436" r:id="rId11"/>
    <p:sldId id="540" r:id="rId12"/>
    <p:sldId id="539" r:id="rId13"/>
    <p:sldId id="462" r:id="rId14"/>
    <p:sldId id="533" r:id="rId15"/>
    <p:sldId id="317" r:id="rId16"/>
    <p:sldId id="534" r:id="rId17"/>
    <p:sldId id="535" r:id="rId18"/>
    <p:sldId id="536" r:id="rId19"/>
    <p:sldId id="537" r:id="rId20"/>
    <p:sldId id="538" r:id="rId21"/>
    <p:sldId id="463" r:id="rId22"/>
    <p:sldId id="257" r:id="rId23"/>
    <p:sldId id="470" r:id="rId24"/>
    <p:sldId id="493" r:id="rId25"/>
    <p:sldId id="501" r:id="rId26"/>
    <p:sldId id="507" r:id="rId27"/>
    <p:sldId id="502" r:id="rId28"/>
    <p:sldId id="503" r:id="rId29"/>
    <p:sldId id="504" r:id="rId30"/>
    <p:sldId id="509" r:id="rId31"/>
    <p:sldId id="495" r:id="rId32"/>
    <p:sldId id="529" r:id="rId33"/>
    <p:sldId id="510" r:id="rId34"/>
    <p:sldId id="512" r:id="rId35"/>
    <p:sldId id="513" r:id="rId36"/>
    <p:sldId id="530" r:id="rId37"/>
    <p:sldId id="528" r:id="rId38"/>
    <p:sldId id="511" r:id="rId39"/>
    <p:sldId id="303" r:id="rId40"/>
    <p:sldId id="277" r:id="rId41"/>
    <p:sldId id="514" r:id="rId42"/>
    <p:sldId id="508" r:id="rId43"/>
    <p:sldId id="515" r:id="rId44"/>
    <p:sldId id="531" r:id="rId45"/>
    <p:sldId id="532" r:id="rId46"/>
    <p:sldId id="516" r:id="rId47"/>
    <p:sldId id="517" r:id="rId48"/>
    <p:sldId id="518" r:id="rId49"/>
    <p:sldId id="520" r:id="rId50"/>
    <p:sldId id="521" r:id="rId51"/>
    <p:sldId id="447" r:id="rId52"/>
    <p:sldId id="473" r:id="rId53"/>
    <p:sldId id="472" r:id="rId54"/>
    <p:sldId id="525" r:id="rId55"/>
    <p:sldId id="519" r:id="rId56"/>
    <p:sldId id="526" r:id="rId57"/>
    <p:sldId id="524" r:id="rId58"/>
    <p:sldId id="292" r:id="rId59"/>
    <p:sldId id="266" r:id="rId60"/>
    <p:sldId id="269" r:id="rId6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FFFF"/>
    <a:srgbClr val="FFFFFF"/>
    <a:srgbClr val="FF0000"/>
    <a:srgbClr val="66FF3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4DD475-54D1-0CDE-307B-EB1CB21C3DDC}" v="7" dt="2020-09-29T13:45:57.145"/>
    <p1510:client id="{F62B10A8-6EA2-4561-9889-32B160BF257C}" v="25" dt="2020-09-29T14:58:08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41" autoAdjust="0"/>
    <p:restoredTop sz="86397" autoAdjust="0"/>
  </p:normalViewPr>
  <p:slideViewPr>
    <p:cSldViewPr>
      <p:cViewPr varScale="1">
        <p:scale>
          <a:sx n="65" d="100"/>
          <a:sy n="65" d="100"/>
        </p:scale>
        <p:origin x="138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handoutMaster" Target="handoutMasters/handout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F62B10A8-6EA2-4561-9889-32B160BF257C}"/>
    <pc:docChg chg="undo redo custSel addSld delSld modSld delMainMaster">
      <pc:chgData name="Jarvon Carson" userId="f1f62c45-4a19-4f8e-934b-b4c64f876624" providerId="ADAL" clId="{F62B10A8-6EA2-4561-9889-32B160BF257C}" dt="2020-09-29T14:58:14.703" v="983" actId="1076"/>
      <pc:docMkLst>
        <pc:docMk/>
      </pc:docMkLst>
      <pc:sldChg chg="addSp delSp modSp add mod modClrScheme chgLayout">
        <pc:chgData name="Jarvon Carson" userId="f1f62c45-4a19-4f8e-934b-b4c64f876624" providerId="ADAL" clId="{F62B10A8-6EA2-4561-9889-32B160BF257C}" dt="2020-09-29T14:28:06.246" v="516" actId="700"/>
        <pc:sldMkLst>
          <pc:docMk/>
          <pc:sldMk cId="2135587673" sldId="257"/>
        </pc:sldMkLst>
        <pc:spChg chg="add del mod ord">
          <ac:chgData name="Jarvon Carson" userId="f1f62c45-4a19-4f8e-934b-b4c64f876624" providerId="ADAL" clId="{F62B10A8-6EA2-4561-9889-32B160BF257C}" dt="2020-09-29T14:28:06.246" v="516" actId="700"/>
          <ac:spMkLst>
            <pc:docMk/>
            <pc:sldMk cId="2135587673" sldId="257"/>
            <ac:spMk id="2" creationId="{FE1C167A-D769-48FA-9FF5-FBB28C92DEB2}"/>
          </ac:spMkLst>
        </pc:spChg>
        <pc:spChg chg="mod">
          <ac:chgData name="Jarvon Carson" userId="f1f62c45-4a19-4f8e-934b-b4c64f876624" providerId="ADAL" clId="{F62B10A8-6EA2-4561-9889-32B160BF257C}" dt="2020-09-29T14:27:14.771" v="514" actId="20577"/>
          <ac:spMkLst>
            <pc:docMk/>
            <pc:sldMk cId="2135587673" sldId="257"/>
            <ac:spMk id="3" creationId="{88D04835-2852-482C-A27D-28B1A8C88D75}"/>
          </ac:spMkLst>
        </pc:spChg>
        <pc:spChg chg="add del mod ord">
          <ac:chgData name="Jarvon Carson" userId="f1f62c45-4a19-4f8e-934b-b4c64f876624" providerId="ADAL" clId="{F62B10A8-6EA2-4561-9889-32B160BF257C}" dt="2020-09-29T14:28:06.246" v="516" actId="700"/>
          <ac:spMkLst>
            <pc:docMk/>
            <pc:sldMk cId="2135587673" sldId="257"/>
            <ac:spMk id="5" creationId="{46FA7D26-8824-49A1-8A0A-9E3B77CA20BC}"/>
          </ac:spMkLst>
        </pc:spChg>
      </pc:sldChg>
      <pc:sldChg chg="add">
        <pc:chgData name="Jarvon Carson" userId="f1f62c45-4a19-4f8e-934b-b4c64f876624" providerId="ADAL" clId="{F62B10A8-6EA2-4561-9889-32B160BF257C}" dt="2020-09-28T19:35:45.816" v="144"/>
        <pc:sldMkLst>
          <pc:docMk/>
          <pc:sldMk cId="2696024708" sldId="261"/>
        </pc:sldMkLst>
      </pc:sldChg>
      <pc:sldChg chg="add">
        <pc:chgData name="Jarvon Carson" userId="f1f62c45-4a19-4f8e-934b-b4c64f876624" providerId="ADAL" clId="{F62B10A8-6EA2-4561-9889-32B160BF257C}" dt="2020-09-28T19:36:12.759" v="145"/>
        <pc:sldMkLst>
          <pc:docMk/>
          <pc:sldMk cId="3342615815" sldId="266"/>
        </pc:sldMkLst>
      </pc:sldChg>
      <pc:sldChg chg="add">
        <pc:chgData name="Jarvon Carson" userId="f1f62c45-4a19-4f8e-934b-b4c64f876624" providerId="ADAL" clId="{F62B10A8-6EA2-4561-9889-32B160BF257C}" dt="2020-09-28T19:35:45.816" v="144"/>
        <pc:sldMkLst>
          <pc:docMk/>
          <pc:sldMk cId="348903906" sldId="267"/>
        </pc:sldMkLst>
      </pc:sldChg>
      <pc:sldChg chg="modSp add mod">
        <pc:chgData name="Jarvon Carson" userId="f1f62c45-4a19-4f8e-934b-b4c64f876624" providerId="ADAL" clId="{F62B10A8-6EA2-4561-9889-32B160BF257C}" dt="2020-09-28T19:37:28.669" v="147"/>
        <pc:sldMkLst>
          <pc:docMk/>
          <pc:sldMk cId="672654274" sldId="269"/>
        </pc:sldMkLst>
        <pc:spChg chg="mod">
          <ac:chgData name="Jarvon Carson" userId="f1f62c45-4a19-4f8e-934b-b4c64f876624" providerId="ADAL" clId="{F62B10A8-6EA2-4561-9889-32B160BF257C}" dt="2020-09-28T19:36:12.864" v="146" actId="27636"/>
          <ac:spMkLst>
            <pc:docMk/>
            <pc:sldMk cId="672654274" sldId="269"/>
            <ac:spMk id="2" creationId="{D881C49A-50A7-49D5-B1A2-57AAF226F525}"/>
          </ac:spMkLst>
        </pc:spChg>
        <pc:spChg chg="mod">
          <ac:chgData name="Jarvon Carson" userId="f1f62c45-4a19-4f8e-934b-b4c64f876624" providerId="ADAL" clId="{F62B10A8-6EA2-4561-9889-32B160BF257C}" dt="2020-09-28T19:37:28.669" v="147"/>
          <ac:spMkLst>
            <pc:docMk/>
            <pc:sldMk cId="672654274" sldId="269"/>
            <ac:spMk id="3" creationId="{88D6CDAE-25F6-4A13-9FAD-1DA0236E53C3}"/>
          </ac:spMkLst>
        </pc:spChg>
      </pc:sldChg>
      <pc:sldChg chg="modSp mod modTransition">
        <pc:chgData name="Jarvon Carson" userId="f1f62c45-4a19-4f8e-934b-b4c64f876624" providerId="ADAL" clId="{F62B10A8-6EA2-4561-9889-32B160BF257C}" dt="2020-09-29T14:50:03.695" v="844" actId="255"/>
        <pc:sldMkLst>
          <pc:docMk/>
          <pc:sldMk cId="0" sldId="277"/>
        </pc:sldMkLst>
        <pc:spChg chg="mod">
          <ac:chgData name="Jarvon Carson" userId="f1f62c45-4a19-4f8e-934b-b4c64f876624" providerId="ADAL" clId="{F62B10A8-6EA2-4561-9889-32B160BF257C}" dt="2020-09-29T14:50:03.695" v="844" actId="255"/>
          <ac:spMkLst>
            <pc:docMk/>
            <pc:sldMk cId="0" sldId="277"/>
            <ac:spMk id="3" creationId="{CC138FCE-0809-43D7-B9B1-F85818229ABD}"/>
          </ac:spMkLst>
        </pc:spChg>
        <pc:picChg chg="mod">
          <ac:chgData name="Jarvon Carson" userId="f1f62c45-4a19-4f8e-934b-b4c64f876624" providerId="ADAL" clId="{F62B10A8-6EA2-4561-9889-32B160BF257C}" dt="2020-09-29T14:49:54.851" v="843" actId="14100"/>
          <ac:picMkLst>
            <pc:docMk/>
            <pc:sldMk cId="0" sldId="277"/>
            <ac:picMk id="1028" creationId="{041B04A5-20AF-462F-BC6E-3A8581EFD353}"/>
          </ac:picMkLst>
        </pc:picChg>
      </pc:sldChg>
      <pc:sldChg chg="delSp modSp mod">
        <pc:chgData name="Jarvon Carson" userId="f1f62c45-4a19-4f8e-934b-b4c64f876624" providerId="ADAL" clId="{F62B10A8-6EA2-4561-9889-32B160BF257C}" dt="2020-09-29T14:58:14.703" v="983" actId="1076"/>
        <pc:sldMkLst>
          <pc:docMk/>
          <pc:sldMk cId="1995002313" sldId="292"/>
        </pc:sldMkLst>
        <pc:spChg chg="mod">
          <ac:chgData name="Jarvon Carson" userId="f1f62c45-4a19-4f8e-934b-b4c64f876624" providerId="ADAL" clId="{F62B10A8-6EA2-4561-9889-32B160BF257C}" dt="2020-09-29T14:58:14.703" v="983" actId="1076"/>
          <ac:spMkLst>
            <pc:docMk/>
            <pc:sldMk cId="1995002313" sldId="292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7:55.170" v="978" actId="207"/>
          <ac:spMkLst>
            <pc:docMk/>
            <pc:sldMk cId="1995002313" sldId="292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8:06.486" v="980" actId="478"/>
          <ac:spMkLst>
            <pc:docMk/>
            <pc:sldMk cId="1995002313" sldId="292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8:02.466" v="979" actId="478"/>
          <ac:spMkLst>
            <pc:docMk/>
            <pc:sldMk cId="1995002313" sldId="292"/>
            <ac:spMk id="5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8:12.276" v="982" actId="1076"/>
          <ac:spMkLst>
            <pc:docMk/>
            <pc:sldMk cId="1995002313" sldId="292"/>
            <ac:spMk id="7" creationId="{1CFEDBC6-7894-4CE5-9982-C26FC5C6A589}"/>
          </ac:spMkLst>
        </pc:spChg>
        <pc:picChg chg="mod">
          <ac:chgData name="Jarvon Carson" userId="f1f62c45-4a19-4f8e-934b-b4c64f876624" providerId="ADAL" clId="{F62B10A8-6EA2-4561-9889-32B160BF257C}" dt="2020-09-29T14:58:08.616" v="981" actId="1076"/>
          <ac:picMkLst>
            <pc:docMk/>
            <pc:sldMk cId="1995002313" sldId="292"/>
            <ac:picMk id="2050" creationId="{36FDF741-F1D5-4A2B-B5B3-9B0DF1A0ABF7}"/>
          </ac:picMkLst>
        </pc:picChg>
      </pc:sldChg>
      <pc:sldChg chg="delSp modSp mod">
        <pc:chgData name="Jarvon Carson" userId="f1f62c45-4a19-4f8e-934b-b4c64f876624" providerId="ADAL" clId="{F62B10A8-6EA2-4561-9889-32B160BF257C}" dt="2020-09-29T14:49:41.319" v="842" actId="1076"/>
        <pc:sldMkLst>
          <pc:docMk/>
          <pc:sldMk cId="2937733609" sldId="303"/>
        </pc:sldMkLst>
        <pc:spChg chg="mod">
          <ac:chgData name="Jarvon Carson" userId="f1f62c45-4a19-4f8e-934b-b4c64f876624" providerId="ADAL" clId="{F62B10A8-6EA2-4561-9889-32B160BF257C}" dt="2020-09-29T14:49:41.319" v="842" actId="1076"/>
          <ac:spMkLst>
            <pc:docMk/>
            <pc:sldMk cId="2937733609" sldId="303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48:30.931" v="813" actId="1076"/>
          <ac:spMkLst>
            <pc:docMk/>
            <pc:sldMk cId="2937733609" sldId="303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47:55.323" v="800" actId="478"/>
          <ac:spMkLst>
            <pc:docMk/>
            <pc:sldMk cId="2937733609" sldId="303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47:57.885" v="801" actId="478"/>
          <ac:spMkLst>
            <pc:docMk/>
            <pc:sldMk cId="2937733609" sldId="303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13:19.209" v="406" actId="1076"/>
        <pc:sldMkLst>
          <pc:docMk/>
          <pc:sldMk cId="4062085445" sldId="317"/>
        </pc:sldMkLst>
        <pc:spChg chg="mod">
          <ac:chgData name="Jarvon Carson" userId="f1f62c45-4a19-4f8e-934b-b4c64f876624" providerId="ADAL" clId="{F62B10A8-6EA2-4561-9889-32B160BF257C}" dt="2020-09-29T14:09:55.844" v="381" actId="1076"/>
          <ac:spMkLst>
            <pc:docMk/>
            <pc:sldMk cId="4062085445" sldId="317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13:19.209" v="406" actId="1076"/>
          <ac:spMkLst>
            <pc:docMk/>
            <pc:sldMk cId="4062085445" sldId="317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09:46.167" v="378" actId="478"/>
          <ac:spMkLst>
            <pc:docMk/>
            <pc:sldMk cId="4062085445" sldId="317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09:50.164" v="380" actId="478"/>
          <ac:spMkLst>
            <pc:docMk/>
            <pc:sldMk cId="4062085445" sldId="317"/>
            <ac:spMk id="5" creationId="{00000000-0000-0000-0000-000000000000}"/>
          </ac:spMkLst>
        </pc:spChg>
      </pc:sldChg>
      <pc:sldChg chg="modSp mod modTransition">
        <pc:chgData name="Jarvon Carson" userId="f1f62c45-4a19-4f8e-934b-b4c64f876624" providerId="ADAL" clId="{F62B10A8-6EA2-4561-9889-32B160BF257C}" dt="2020-09-29T14:02:52.405" v="347" actId="20577"/>
        <pc:sldMkLst>
          <pc:docMk/>
          <pc:sldMk cId="3056316814" sldId="436"/>
        </pc:sldMkLst>
        <pc:spChg chg="mod">
          <ac:chgData name="Jarvon Carson" userId="f1f62c45-4a19-4f8e-934b-b4c64f876624" providerId="ADAL" clId="{F62B10A8-6EA2-4561-9889-32B160BF257C}" dt="2020-09-29T14:02:35.960" v="343" actId="207"/>
          <ac:spMkLst>
            <pc:docMk/>
            <pc:sldMk cId="3056316814" sldId="436"/>
            <ac:spMk id="4" creationId="{BF7C9394-BCA6-40A4-A261-AE31AE6A64C9}"/>
          </ac:spMkLst>
        </pc:spChg>
        <pc:spChg chg="mod">
          <ac:chgData name="Jarvon Carson" userId="f1f62c45-4a19-4f8e-934b-b4c64f876624" providerId="ADAL" clId="{F62B10A8-6EA2-4561-9889-32B160BF257C}" dt="2020-09-29T14:02:52.405" v="347" actId="20577"/>
          <ac:spMkLst>
            <pc:docMk/>
            <pc:sldMk cId="3056316814" sldId="436"/>
            <ac:spMk id="5" creationId="{0E7EA71C-2A5A-43E1-BB2B-4B658844EC6D}"/>
          </ac:spMkLst>
        </pc:spChg>
      </pc:sldChg>
      <pc:sldChg chg="modSp mod modTransition">
        <pc:chgData name="Jarvon Carson" userId="f1f62c45-4a19-4f8e-934b-b4c64f876624" providerId="ADAL" clId="{F62B10A8-6EA2-4561-9889-32B160BF257C}" dt="2020-09-29T14:55:07.887" v="939" actId="207"/>
        <pc:sldMkLst>
          <pc:docMk/>
          <pc:sldMk cId="1205719078" sldId="447"/>
        </pc:sldMkLst>
        <pc:spChg chg="mod">
          <ac:chgData name="Jarvon Carson" userId="f1f62c45-4a19-4f8e-934b-b4c64f876624" providerId="ADAL" clId="{F62B10A8-6EA2-4561-9889-32B160BF257C}" dt="2020-09-29T14:55:07.887" v="939" actId="207"/>
          <ac:spMkLst>
            <pc:docMk/>
            <pc:sldMk cId="1205719078" sldId="447"/>
            <ac:spMk id="3074" creationId="{1B1BC313-EF66-454C-8DE0-CDB5374778A3}"/>
          </ac:spMkLst>
        </pc:spChg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3342438855" sldId="462"/>
        </pc:sldMkLst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1660615647" sldId="463"/>
        </pc:sldMkLst>
      </pc:sldChg>
      <pc:sldChg chg="delSp modSp mod modTransition">
        <pc:chgData name="Jarvon Carson" userId="f1f62c45-4a19-4f8e-934b-b4c64f876624" providerId="ADAL" clId="{F62B10A8-6EA2-4561-9889-32B160BF257C}" dt="2020-09-29T14:29:26.589" v="524" actId="13926"/>
        <pc:sldMkLst>
          <pc:docMk/>
          <pc:sldMk cId="3456279291" sldId="470"/>
        </pc:sldMkLst>
        <pc:spChg chg="mod">
          <ac:chgData name="Jarvon Carson" userId="f1f62c45-4a19-4f8e-934b-b4c64f876624" providerId="ADAL" clId="{F62B10A8-6EA2-4561-9889-32B160BF257C}" dt="2020-09-29T14:29:13.045" v="522" actId="1076"/>
          <ac:spMkLst>
            <pc:docMk/>
            <pc:sldMk cId="3456279291" sldId="470"/>
            <ac:spMk id="2" creationId="{DAD4F372-1C05-4165-92A4-8BE3015FE1BC}"/>
          </ac:spMkLst>
        </pc:spChg>
        <pc:spChg chg="del">
          <ac:chgData name="Jarvon Carson" userId="f1f62c45-4a19-4f8e-934b-b4c64f876624" providerId="ADAL" clId="{F62B10A8-6EA2-4561-9889-32B160BF257C}" dt="2020-09-29T14:29:17.545" v="523" actId="478"/>
          <ac:spMkLst>
            <pc:docMk/>
            <pc:sldMk cId="3456279291" sldId="470"/>
            <ac:spMk id="5" creationId="{C0D5FE67-EDE6-442C-A671-12B653141E1D}"/>
          </ac:spMkLst>
        </pc:spChg>
        <pc:spChg chg="mod">
          <ac:chgData name="Jarvon Carson" userId="f1f62c45-4a19-4f8e-934b-b4c64f876624" providerId="ADAL" clId="{F62B10A8-6EA2-4561-9889-32B160BF257C}" dt="2020-09-29T14:29:26.589" v="524" actId="13926"/>
          <ac:spMkLst>
            <pc:docMk/>
            <pc:sldMk cId="3456279291" sldId="470"/>
            <ac:spMk id="6" creationId="{2986C79D-39AC-4D05-BFE9-04BF1793C109}"/>
          </ac:spMkLst>
        </pc:spChg>
        <pc:graphicFrameChg chg="mod">
          <ac:chgData name="Jarvon Carson" userId="f1f62c45-4a19-4f8e-934b-b4c64f876624" providerId="ADAL" clId="{F62B10A8-6EA2-4561-9889-32B160BF257C}" dt="2020-09-29T14:28:30.515" v="517" actId="1076"/>
          <ac:graphicFrameMkLst>
            <pc:docMk/>
            <pc:sldMk cId="3456279291" sldId="470"/>
            <ac:graphicFrameMk id="4" creationId="{6CD56940-87B3-4076-8CA2-70D510122BD4}"/>
          </ac:graphicFrameMkLst>
        </pc:graphicFrameChg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2107491514" sldId="472"/>
        </pc:sldMkLst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3136511063" sldId="473"/>
        </pc:sldMkLst>
      </pc:sldChg>
      <pc:sldChg chg="delSp modSp mod">
        <pc:chgData name="Jarvon Carson" userId="f1f62c45-4a19-4f8e-934b-b4c64f876624" providerId="ADAL" clId="{F62B10A8-6EA2-4561-9889-32B160BF257C}" dt="2020-09-29T13:50:35.087" v="267" actId="255"/>
        <pc:sldMkLst>
          <pc:docMk/>
          <pc:sldMk cId="2933738039" sldId="488"/>
        </pc:sldMkLst>
        <pc:spChg chg="mod">
          <ac:chgData name="Jarvon Carson" userId="f1f62c45-4a19-4f8e-934b-b4c64f876624" providerId="ADAL" clId="{F62B10A8-6EA2-4561-9889-32B160BF257C}" dt="2020-09-28T19:37:28.669" v="147"/>
          <ac:spMkLst>
            <pc:docMk/>
            <pc:sldMk cId="2933738039" sldId="488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3:50:35.087" v="267" actId="255"/>
          <ac:spMkLst>
            <pc:docMk/>
            <pc:sldMk cId="2933738039" sldId="488"/>
            <ac:spMk id="3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8T19:37:28.669" v="147"/>
          <ac:spMkLst>
            <pc:docMk/>
            <pc:sldMk cId="2933738039" sldId="488"/>
            <ac:spMk id="5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3:47:08.928" v="204" actId="478"/>
          <ac:spMkLst>
            <pc:docMk/>
            <pc:sldMk cId="2933738039" sldId="488"/>
            <ac:spMk id="6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3:46:32.729" v="197" actId="1076"/>
          <ac:spMkLst>
            <pc:docMk/>
            <pc:sldMk cId="2933738039" sldId="488"/>
            <ac:spMk id="7" creationId="{B9D3CF45-ADB8-4E0C-8C41-12C4AC0653B4}"/>
          </ac:spMkLst>
        </pc:spChg>
        <pc:picChg chg="mod">
          <ac:chgData name="Jarvon Carson" userId="f1f62c45-4a19-4f8e-934b-b4c64f876624" providerId="ADAL" clId="{F62B10A8-6EA2-4561-9889-32B160BF257C}" dt="2020-09-29T13:50:22.889" v="266" actId="1076"/>
          <ac:picMkLst>
            <pc:docMk/>
            <pc:sldMk cId="2933738039" sldId="488"/>
            <ac:picMk id="8" creationId="{247AD88F-E705-4B2A-9BB9-A7B137DD9DA3}"/>
          </ac:picMkLst>
        </pc:picChg>
      </pc:sldChg>
      <pc:sldChg chg="modSp del mod chgLayout">
        <pc:chgData name="Jarvon Carson" userId="f1f62c45-4a19-4f8e-934b-b4c64f876624" providerId="ADAL" clId="{F62B10A8-6EA2-4561-9889-32B160BF257C}" dt="2020-09-28T19:15:04.919" v="86" actId="2696"/>
        <pc:sldMkLst>
          <pc:docMk/>
          <pc:sldMk cId="1775015996" sldId="489"/>
        </pc:sldMkLst>
        <pc:spChg chg="mod ord">
          <ac:chgData name="Jarvon Carson" userId="f1f62c45-4a19-4f8e-934b-b4c64f876624" providerId="ADAL" clId="{F62B10A8-6EA2-4561-9889-32B160BF257C}" dt="2020-09-28T19:13:22.350" v="53" actId="700"/>
          <ac:spMkLst>
            <pc:docMk/>
            <pc:sldMk cId="1775015996" sldId="489"/>
            <ac:spMk id="3" creationId="{30A18DC0-5FCF-4DEB-8F7B-F55CE19B59DD}"/>
          </ac:spMkLst>
        </pc:spChg>
        <pc:spChg chg="mod ord">
          <ac:chgData name="Jarvon Carson" userId="f1f62c45-4a19-4f8e-934b-b4c64f876624" providerId="ADAL" clId="{F62B10A8-6EA2-4561-9889-32B160BF257C}" dt="2020-09-28T19:14:08.027" v="63" actId="20577"/>
          <ac:spMkLst>
            <pc:docMk/>
            <pc:sldMk cId="1775015996" sldId="489"/>
            <ac:spMk id="4" creationId="{4F179663-D69B-4B95-BAB6-B8BEF9BC2A35}"/>
          </ac:spMkLst>
        </pc:spChg>
      </pc:sldChg>
      <pc:sldChg chg="modSp del mod">
        <pc:chgData name="Jarvon Carson" userId="f1f62c45-4a19-4f8e-934b-b4c64f876624" providerId="ADAL" clId="{F62B10A8-6EA2-4561-9889-32B160BF257C}" dt="2020-09-29T14:27:06.042" v="509" actId="2696"/>
        <pc:sldMkLst>
          <pc:docMk/>
          <pc:sldMk cId="2731306348" sldId="490"/>
        </pc:sldMkLst>
        <pc:spChg chg="mod">
          <ac:chgData name="Jarvon Carson" userId="f1f62c45-4a19-4f8e-934b-b4c64f876624" providerId="ADAL" clId="{F62B10A8-6EA2-4561-9889-32B160BF257C}" dt="2020-09-29T14:22:44.643" v="505" actId="1076"/>
          <ac:spMkLst>
            <pc:docMk/>
            <pc:sldMk cId="2731306348" sldId="490"/>
            <ac:spMk id="2" creationId="{A132D9B1-8C86-43B5-AABB-0B58A134F87D}"/>
          </ac:spMkLst>
        </pc:spChg>
        <pc:spChg chg="mod">
          <ac:chgData name="Jarvon Carson" userId="f1f62c45-4a19-4f8e-934b-b4c64f876624" providerId="ADAL" clId="{F62B10A8-6EA2-4561-9889-32B160BF257C}" dt="2020-09-29T14:20:44.029" v="484" actId="1076"/>
          <ac:spMkLst>
            <pc:docMk/>
            <pc:sldMk cId="2731306348" sldId="490"/>
            <ac:spMk id="3" creationId="{5C326AB6-9465-472D-B5FB-89FC38341131}"/>
          </ac:spMkLst>
        </pc:spChg>
      </pc:sldChg>
      <pc:sldChg chg="delSp modSp mod">
        <pc:chgData name="Jarvon Carson" userId="f1f62c45-4a19-4f8e-934b-b4c64f876624" providerId="ADAL" clId="{F62B10A8-6EA2-4561-9889-32B160BF257C}" dt="2020-09-29T14:35:23.317" v="535" actId="20577"/>
        <pc:sldMkLst>
          <pc:docMk/>
          <pc:sldMk cId="3218716047" sldId="493"/>
        </pc:sldMkLst>
        <pc:spChg chg="mod">
          <ac:chgData name="Jarvon Carson" userId="f1f62c45-4a19-4f8e-934b-b4c64f876624" providerId="ADAL" clId="{F62B10A8-6EA2-4561-9889-32B160BF257C}" dt="2020-09-29T14:35:23.317" v="535" actId="20577"/>
          <ac:spMkLst>
            <pc:docMk/>
            <pc:sldMk cId="3218716047" sldId="493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35:20.448" v="534" actId="1076"/>
          <ac:spMkLst>
            <pc:docMk/>
            <pc:sldMk cId="3218716047" sldId="493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34:23.512" v="529" actId="478"/>
          <ac:spMkLst>
            <pc:docMk/>
            <pc:sldMk cId="3218716047" sldId="493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34:27.911" v="530" actId="478"/>
          <ac:spMkLst>
            <pc:docMk/>
            <pc:sldMk cId="3218716047" sldId="493"/>
            <ac:spMk id="5" creationId="{00000000-0000-0000-0000-000000000000}"/>
          </ac:spMkLst>
        </pc:spChg>
      </pc:sldChg>
      <pc:sldChg chg="modSp mod">
        <pc:chgData name="Jarvon Carson" userId="f1f62c45-4a19-4f8e-934b-b4c64f876624" providerId="ADAL" clId="{F62B10A8-6EA2-4561-9889-32B160BF257C}" dt="2020-09-29T14:01:31.901" v="338" actId="20577"/>
        <pc:sldMkLst>
          <pc:docMk/>
          <pc:sldMk cId="110308355" sldId="494"/>
        </pc:sldMkLst>
        <pc:spChg chg="mod">
          <ac:chgData name="Jarvon Carson" userId="f1f62c45-4a19-4f8e-934b-b4c64f876624" providerId="ADAL" clId="{F62B10A8-6EA2-4561-9889-32B160BF257C}" dt="2020-09-29T14:01:31.901" v="338" actId="20577"/>
          <ac:spMkLst>
            <pc:docMk/>
            <pc:sldMk cId="110308355" sldId="494"/>
            <ac:spMk id="2" creationId="{7B7BC200-2C61-411D-B2C6-EF854A275A70}"/>
          </ac:spMkLst>
        </pc:spChg>
        <pc:spChg chg="mod">
          <ac:chgData name="Jarvon Carson" userId="f1f62c45-4a19-4f8e-934b-b4c64f876624" providerId="ADAL" clId="{F62B10A8-6EA2-4561-9889-32B160BF257C}" dt="2020-09-29T13:59:29.932" v="331" actId="207"/>
          <ac:spMkLst>
            <pc:docMk/>
            <pc:sldMk cId="110308355" sldId="494"/>
            <ac:spMk id="3" creationId="{1BCC4389-2F96-4267-8909-43941C9B1848}"/>
          </ac:spMkLst>
        </pc:spChg>
      </pc:sldChg>
      <pc:sldChg chg="delSp modSp mod">
        <pc:chgData name="Jarvon Carson" userId="f1f62c45-4a19-4f8e-934b-b4c64f876624" providerId="ADAL" clId="{F62B10A8-6EA2-4561-9889-32B160BF257C}" dt="2020-09-29T14:43:21.916" v="618" actId="20577"/>
        <pc:sldMkLst>
          <pc:docMk/>
          <pc:sldMk cId="214342986" sldId="495"/>
        </pc:sldMkLst>
        <pc:spChg chg="mod">
          <ac:chgData name="Jarvon Carson" userId="f1f62c45-4a19-4f8e-934b-b4c64f876624" providerId="ADAL" clId="{F62B10A8-6EA2-4561-9889-32B160BF257C}" dt="2020-09-29T14:43:13.211" v="616" actId="6549"/>
          <ac:spMkLst>
            <pc:docMk/>
            <pc:sldMk cId="214342986" sldId="495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42:38.473" v="611" actId="478"/>
          <ac:spMkLst>
            <pc:docMk/>
            <pc:sldMk cId="214342986" sldId="495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42:12.652" v="606" actId="478"/>
          <ac:spMkLst>
            <pc:docMk/>
            <pc:sldMk cId="214342986" sldId="495"/>
            <ac:spMk id="5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43:21.916" v="618" actId="20577"/>
          <ac:spMkLst>
            <pc:docMk/>
            <pc:sldMk cId="214342986" sldId="495"/>
            <ac:spMk id="6" creationId="{D406AC29-BA4C-48C0-8EE2-5EB0DFA38DE9}"/>
          </ac:spMkLst>
        </pc:spChg>
      </pc:sldChg>
      <pc:sldChg chg="modSp mod">
        <pc:chgData name="Jarvon Carson" userId="f1f62c45-4a19-4f8e-934b-b4c64f876624" providerId="ADAL" clId="{F62B10A8-6EA2-4561-9889-32B160BF257C}" dt="2020-09-29T14:37:13.696" v="556" actId="20577"/>
        <pc:sldMkLst>
          <pc:docMk/>
          <pc:sldMk cId="3051041479" sldId="501"/>
        </pc:sldMkLst>
        <pc:spChg chg="mod">
          <ac:chgData name="Jarvon Carson" userId="f1f62c45-4a19-4f8e-934b-b4c64f876624" providerId="ADAL" clId="{F62B10A8-6EA2-4561-9889-32B160BF257C}" dt="2020-09-29T14:36:52.358" v="550" actId="20577"/>
          <ac:spMkLst>
            <pc:docMk/>
            <pc:sldMk cId="3051041479" sldId="501"/>
            <ac:spMk id="2" creationId="{97ABA405-E00F-4BC0-BB46-DCA48BB6CE36}"/>
          </ac:spMkLst>
        </pc:spChg>
        <pc:spChg chg="mod">
          <ac:chgData name="Jarvon Carson" userId="f1f62c45-4a19-4f8e-934b-b4c64f876624" providerId="ADAL" clId="{F62B10A8-6EA2-4561-9889-32B160BF257C}" dt="2020-09-29T14:37:13.696" v="556" actId="20577"/>
          <ac:spMkLst>
            <pc:docMk/>
            <pc:sldMk cId="3051041479" sldId="501"/>
            <ac:spMk id="3" creationId="{4538E817-BB64-48BD-87A2-BA4A5947FA47}"/>
          </ac:spMkLst>
        </pc:spChg>
        <pc:spChg chg="mod">
          <ac:chgData name="Jarvon Carson" userId="f1f62c45-4a19-4f8e-934b-b4c64f876624" providerId="ADAL" clId="{F62B10A8-6EA2-4561-9889-32B160BF257C}" dt="2020-09-29T14:36:57.713" v="551" actId="1076"/>
          <ac:spMkLst>
            <pc:docMk/>
            <pc:sldMk cId="3051041479" sldId="501"/>
            <ac:spMk id="4" creationId="{3E784EE6-23D7-484C-92B1-8A20AFE08331}"/>
          </ac:spMkLst>
        </pc:spChg>
      </pc:sldChg>
      <pc:sldChg chg="modSp mod">
        <pc:chgData name="Jarvon Carson" userId="f1f62c45-4a19-4f8e-934b-b4c64f876624" providerId="ADAL" clId="{F62B10A8-6EA2-4561-9889-32B160BF257C}" dt="2020-09-29T14:39:10.505" v="579" actId="255"/>
        <pc:sldMkLst>
          <pc:docMk/>
          <pc:sldMk cId="1016549714" sldId="502"/>
        </pc:sldMkLst>
        <pc:spChg chg="mod">
          <ac:chgData name="Jarvon Carson" userId="f1f62c45-4a19-4f8e-934b-b4c64f876624" providerId="ADAL" clId="{F62B10A8-6EA2-4561-9889-32B160BF257C}" dt="2020-09-29T14:39:10.505" v="579" actId="255"/>
          <ac:spMkLst>
            <pc:docMk/>
            <pc:sldMk cId="1016549714" sldId="502"/>
            <ac:spMk id="2" creationId="{7BE4845A-CE96-4AD0-8B2B-9505E774C42F}"/>
          </ac:spMkLst>
        </pc:spChg>
        <pc:spChg chg="mod">
          <ac:chgData name="Jarvon Carson" userId="f1f62c45-4a19-4f8e-934b-b4c64f876624" providerId="ADAL" clId="{F62B10A8-6EA2-4561-9889-32B160BF257C}" dt="2020-09-29T14:38:40.446" v="572" actId="255"/>
          <ac:spMkLst>
            <pc:docMk/>
            <pc:sldMk cId="1016549714" sldId="502"/>
            <ac:spMk id="3" creationId="{97FFA246-8F26-49C3-B320-6D70FC4C5F1B}"/>
          </ac:spMkLst>
        </pc:spChg>
      </pc:sldChg>
      <pc:sldChg chg="modSp mod">
        <pc:chgData name="Jarvon Carson" userId="f1f62c45-4a19-4f8e-934b-b4c64f876624" providerId="ADAL" clId="{F62B10A8-6EA2-4561-9889-32B160BF257C}" dt="2020-09-29T14:39:25.048" v="581" actId="207"/>
        <pc:sldMkLst>
          <pc:docMk/>
          <pc:sldMk cId="696292634" sldId="503"/>
        </pc:sldMkLst>
        <pc:spChg chg="mod">
          <ac:chgData name="Jarvon Carson" userId="f1f62c45-4a19-4f8e-934b-b4c64f876624" providerId="ADAL" clId="{F62B10A8-6EA2-4561-9889-32B160BF257C}" dt="2020-09-28T19:37:29.142" v="165" actId="27636"/>
          <ac:spMkLst>
            <pc:docMk/>
            <pc:sldMk cId="696292634" sldId="503"/>
            <ac:spMk id="2" creationId="{E32DB2C8-89C8-48D9-87E8-B46AD2B161E3}"/>
          </ac:spMkLst>
        </pc:spChg>
        <pc:spChg chg="mod">
          <ac:chgData name="Jarvon Carson" userId="f1f62c45-4a19-4f8e-934b-b4c64f876624" providerId="ADAL" clId="{F62B10A8-6EA2-4561-9889-32B160BF257C}" dt="2020-09-29T14:39:25.048" v="581" actId="207"/>
          <ac:spMkLst>
            <pc:docMk/>
            <pc:sldMk cId="696292634" sldId="503"/>
            <ac:spMk id="3" creationId="{6285BA44-3855-40FB-8596-D41771235FC2}"/>
          </ac:spMkLst>
        </pc:spChg>
      </pc:sldChg>
      <pc:sldChg chg="modSp mod">
        <pc:chgData name="Jarvon Carson" userId="f1f62c45-4a19-4f8e-934b-b4c64f876624" providerId="ADAL" clId="{F62B10A8-6EA2-4561-9889-32B160BF257C}" dt="2020-09-29T14:40:20.260" v="592" actId="20577"/>
        <pc:sldMkLst>
          <pc:docMk/>
          <pc:sldMk cId="3437363414" sldId="504"/>
        </pc:sldMkLst>
        <pc:spChg chg="mod">
          <ac:chgData name="Jarvon Carson" userId="f1f62c45-4a19-4f8e-934b-b4c64f876624" providerId="ADAL" clId="{F62B10A8-6EA2-4561-9889-32B160BF257C}" dt="2020-09-29T14:40:20.260" v="592" actId="20577"/>
          <ac:spMkLst>
            <pc:docMk/>
            <pc:sldMk cId="3437363414" sldId="504"/>
            <ac:spMk id="2" creationId="{9CD1FBD7-9E7D-41A4-9AF0-0CE997588B7C}"/>
          </ac:spMkLst>
        </pc:spChg>
        <pc:spChg chg="mod">
          <ac:chgData name="Jarvon Carson" userId="f1f62c45-4a19-4f8e-934b-b4c64f876624" providerId="ADAL" clId="{F62B10A8-6EA2-4561-9889-32B160BF257C}" dt="2020-09-29T14:40:00.021" v="584" actId="1076"/>
          <ac:spMkLst>
            <pc:docMk/>
            <pc:sldMk cId="3437363414" sldId="504"/>
            <ac:spMk id="3" creationId="{E46D61EB-C80A-4FB7-9B2C-9D48B4DACA63}"/>
          </ac:spMkLst>
        </pc:spChg>
      </pc:sldChg>
      <pc:sldChg chg="delSp modSp mod">
        <pc:chgData name="Jarvon Carson" userId="f1f62c45-4a19-4f8e-934b-b4c64f876624" providerId="ADAL" clId="{F62B10A8-6EA2-4561-9889-32B160BF257C}" dt="2020-09-29T14:38:15.328" v="567" actId="20577"/>
        <pc:sldMkLst>
          <pc:docMk/>
          <pc:sldMk cId="3654111721" sldId="507"/>
        </pc:sldMkLst>
        <pc:spChg chg="mod">
          <ac:chgData name="Jarvon Carson" userId="f1f62c45-4a19-4f8e-934b-b4c64f876624" providerId="ADAL" clId="{F62B10A8-6EA2-4561-9889-32B160BF257C}" dt="2020-09-29T14:38:15.328" v="567" actId="20577"/>
          <ac:spMkLst>
            <pc:docMk/>
            <pc:sldMk cId="3654111721" sldId="507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37:43.068" v="561" actId="1076"/>
          <ac:spMkLst>
            <pc:docMk/>
            <pc:sldMk cId="3654111721" sldId="507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37:27.831" v="558" actId="478"/>
          <ac:spMkLst>
            <pc:docMk/>
            <pc:sldMk cId="3654111721" sldId="507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37:33.162" v="559" actId="478"/>
          <ac:spMkLst>
            <pc:docMk/>
            <pc:sldMk cId="3654111721" sldId="507"/>
            <ac:spMk id="5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37:59.330" v="565" actId="20577"/>
          <ac:spMkLst>
            <pc:docMk/>
            <pc:sldMk cId="3654111721" sldId="507"/>
            <ac:spMk id="8" creationId="{52D7CE8A-08B7-4431-8E26-CDBB270C5C1B}"/>
          </ac:spMkLst>
        </pc:spChg>
      </pc:sldChg>
      <pc:sldChg chg="modSp mod">
        <pc:chgData name="Jarvon Carson" userId="f1f62c45-4a19-4f8e-934b-b4c64f876624" providerId="ADAL" clId="{F62B10A8-6EA2-4561-9889-32B160BF257C}" dt="2020-09-29T14:50:52.521" v="858" actId="20577"/>
        <pc:sldMkLst>
          <pc:docMk/>
          <pc:sldMk cId="2012018481" sldId="508"/>
        </pc:sldMkLst>
        <pc:spChg chg="mod">
          <ac:chgData name="Jarvon Carson" userId="f1f62c45-4a19-4f8e-934b-b4c64f876624" providerId="ADAL" clId="{F62B10A8-6EA2-4561-9889-32B160BF257C}" dt="2020-09-29T14:50:52.521" v="858" actId="20577"/>
          <ac:spMkLst>
            <pc:docMk/>
            <pc:sldMk cId="2012018481" sldId="508"/>
            <ac:spMk id="2" creationId="{33BD2279-5FFD-4225-A209-3C6B51307E54}"/>
          </ac:spMkLst>
        </pc:spChg>
        <pc:spChg chg="mod">
          <ac:chgData name="Jarvon Carson" userId="f1f62c45-4a19-4f8e-934b-b4c64f876624" providerId="ADAL" clId="{F62B10A8-6EA2-4561-9889-32B160BF257C}" dt="2020-09-29T14:50:44.114" v="854" actId="207"/>
          <ac:spMkLst>
            <pc:docMk/>
            <pc:sldMk cId="2012018481" sldId="508"/>
            <ac:spMk id="3" creationId="{24C81C3A-5FF9-4601-BF31-0F45790B0D65}"/>
          </ac:spMkLst>
        </pc:spChg>
      </pc:sldChg>
      <pc:sldChg chg="modSp mod">
        <pc:chgData name="Jarvon Carson" userId="f1f62c45-4a19-4f8e-934b-b4c64f876624" providerId="ADAL" clId="{F62B10A8-6EA2-4561-9889-32B160BF257C}" dt="2020-09-29T14:41:50.772" v="604" actId="6549"/>
        <pc:sldMkLst>
          <pc:docMk/>
          <pc:sldMk cId="3876483333" sldId="509"/>
        </pc:sldMkLst>
        <pc:spChg chg="mod">
          <ac:chgData name="Jarvon Carson" userId="f1f62c45-4a19-4f8e-934b-b4c64f876624" providerId="ADAL" clId="{F62B10A8-6EA2-4561-9889-32B160BF257C}" dt="2020-09-29T14:41:41.844" v="603" actId="255"/>
          <ac:spMkLst>
            <pc:docMk/>
            <pc:sldMk cId="3876483333" sldId="509"/>
            <ac:spMk id="2" creationId="{880CC7BC-08A7-4903-A5A9-AD3CAAB44C8C}"/>
          </ac:spMkLst>
        </pc:spChg>
        <pc:spChg chg="mod">
          <ac:chgData name="Jarvon Carson" userId="f1f62c45-4a19-4f8e-934b-b4c64f876624" providerId="ADAL" clId="{F62B10A8-6EA2-4561-9889-32B160BF257C}" dt="2020-09-29T14:41:50.772" v="604" actId="6549"/>
          <ac:spMkLst>
            <pc:docMk/>
            <pc:sldMk cId="3876483333" sldId="509"/>
            <ac:spMk id="3" creationId="{14D02EBA-DC1D-458B-BA4B-862C24B49C17}"/>
          </ac:spMkLst>
        </pc:spChg>
      </pc:sldChg>
      <pc:sldChg chg="modSp mod">
        <pc:chgData name="Jarvon Carson" userId="f1f62c45-4a19-4f8e-934b-b4c64f876624" providerId="ADAL" clId="{F62B10A8-6EA2-4561-9889-32B160BF257C}" dt="2020-09-29T14:43:36.164" v="622" actId="27636"/>
        <pc:sldMkLst>
          <pc:docMk/>
          <pc:sldMk cId="2108294655" sldId="510"/>
        </pc:sldMkLst>
        <pc:spChg chg="mod">
          <ac:chgData name="Jarvon Carson" userId="f1f62c45-4a19-4f8e-934b-b4c64f876624" providerId="ADAL" clId="{F62B10A8-6EA2-4561-9889-32B160BF257C}" dt="2020-09-29T14:43:36.164" v="622" actId="27636"/>
          <ac:spMkLst>
            <pc:docMk/>
            <pc:sldMk cId="2108294655" sldId="510"/>
            <ac:spMk id="2" creationId="{880CC7BC-08A7-4903-A5A9-AD3CAAB44C8C}"/>
          </ac:spMkLst>
        </pc:spChg>
        <pc:spChg chg="mod">
          <ac:chgData name="Jarvon Carson" userId="f1f62c45-4a19-4f8e-934b-b4c64f876624" providerId="ADAL" clId="{F62B10A8-6EA2-4561-9889-32B160BF257C}" dt="2020-09-29T14:43:32.416" v="620" actId="1076"/>
          <ac:spMkLst>
            <pc:docMk/>
            <pc:sldMk cId="2108294655" sldId="510"/>
            <ac:spMk id="3" creationId="{14D02EBA-DC1D-458B-BA4B-862C24B49C17}"/>
          </ac:spMkLst>
        </pc:spChg>
      </pc:sldChg>
      <pc:sldChg chg="modSp mod">
        <pc:chgData name="Jarvon Carson" userId="f1f62c45-4a19-4f8e-934b-b4c64f876624" providerId="ADAL" clId="{F62B10A8-6EA2-4561-9889-32B160BF257C}" dt="2020-09-29T14:47:43.122" v="797" actId="1076"/>
        <pc:sldMkLst>
          <pc:docMk/>
          <pc:sldMk cId="1343348720" sldId="511"/>
        </pc:sldMkLst>
        <pc:spChg chg="mod">
          <ac:chgData name="Jarvon Carson" userId="f1f62c45-4a19-4f8e-934b-b4c64f876624" providerId="ADAL" clId="{F62B10A8-6EA2-4561-9889-32B160BF257C}" dt="2020-09-29T14:47:43.122" v="797" actId="1076"/>
          <ac:spMkLst>
            <pc:docMk/>
            <pc:sldMk cId="1343348720" sldId="511"/>
            <ac:spMk id="3" creationId="{14D02EBA-DC1D-458B-BA4B-862C24B49C17}"/>
          </ac:spMkLst>
        </pc:spChg>
      </pc:sldChg>
      <pc:sldChg chg="modSp mod">
        <pc:chgData name="Jarvon Carson" userId="f1f62c45-4a19-4f8e-934b-b4c64f876624" providerId="ADAL" clId="{F62B10A8-6EA2-4561-9889-32B160BF257C}" dt="2020-09-29T14:43:50.188" v="625" actId="1076"/>
        <pc:sldMkLst>
          <pc:docMk/>
          <pc:sldMk cId="2265296306" sldId="512"/>
        </pc:sldMkLst>
        <pc:spChg chg="mod">
          <ac:chgData name="Jarvon Carson" userId="f1f62c45-4a19-4f8e-934b-b4c64f876624" providerId="ADAL" clId="{F62B10A8-6EA2-4561-9889-32B160BF257C}" dt="2020-09-28T19:37:29.247" v="172" actId="27636"/>
          <ac:spMkLst>
            <pc:docMk/>
            <pc:sldMk cId="2265296306" sldId="512"/>
            <ac:spMk id="2" creationId="{880CC7BC-08A7-4903-A5A9-AD3CAAB44C8C}"/>
          </ac:spMkLst>
        </pc:spChg>
        <pc:spChg chg="mod">
          <ac:chgData name="Jarvon Carson" userId="f1f62c45-4a19-4f8e-934b-b4c64f876624" providerId="ADAL" clId="{F62B10A8-6EA2-4561-9889-32B160BF257C}" dt="2020-09-29T14:43:50.188" v="625" actId="1076"/>
          <ac:spMkLst>
            <pc:docMk/>
            <pc:sldMk cId="2265296306" sldId="512"/>
            <ac:spMk id="3" creationId="{14D02EBA-DC1D-458B-BA4B-862C24B49C17}"/>
          </ac:spMkLst>
        </pc:spChg>
      </pc:sldChg>
      <pc:sldChg chg="delSp modSp mod">
        <pc:chgData name="Jarvon Carson" userId="f1f62c45-4a19-4f8e-934b-b4c64f876624" providerId="ADAL" clId="{F62B10A8-6EA2-4561-9889-32B160BF257C}" dt="2020-09-29T14:47:24.438" v="794" actId="20577"/>
        <pc:sldMkLst>
          <pc:docMk/>
          <pc:sldMk cId="1259766344" sldId="513"/>
        </pc:sldMkLst>
        <pc:spChg chg="mod">
          <ac:chgData name="Jarvon Carson" userId="f1f62c45-4a19-4f8e-934b-b4c64f876624" providerId="ADAL" clId="{F62B10A8-6EA2-4561-9889-32B160BF257C}" dt="2020-09-29T14:47:24.438" v="794" actId="20577"/>
          <ac:spMkLst>
            <pc:docMk/>
            <pc:sldMk cId="1259766344" sldId="513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44:08.419" v="642" actId="20577"/>
          <ac:spMkLst>
            <pc:docMk/>
            <pc:sldMk cId="1259766344" sldId="513"/>
            <ac:spMk id="3" creationId="{00000000-0000-0000-0000-000000000000}"/>
          </ac:spMkLst>
        </pc:spChg>
        <pc:spChg chg="del">
          <ac:chgData name="Jarvon Carson" userId="f1f62c45-4a19-4f8e-934b-b4c64f876624" providerId="ADAL" clId="{F62B10A8-6EA2-4561-9889-32B160BF257C}" dt="2020-09-29T14:44:18.089" v="644" actId="478"/>
          <ac:spMkLst>
            <pc:docMk/>
            <pc:sldMk cId="1259766344" sldId="513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44:20.912" v="645" actId="478"/>
          <ac:spMkLst>
            <pc:docMk/>
            <pc:sldMk cId="1259766344" sldId="513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0:29.156" v="852" actId="1076"/>
        <pc:sldMkLst>
          <pc:docMk/>
          <pc:sldMk cId="2604324794" sldId="514"/>
        </pc:sldMkLst>
        <pc:spChg chg="mod">
          <ac:chgData name="Jarvon Carson" userId="f1f62c45-4a19-4f8e-934b-b4c64f876624" providerId="ADAL" clId="{F62B10A8-6EA2-4561-9889-32B160BF257C}" dt="2020-09-29T14:50:29.156" v="852" actId="1076"/>
          <ac:spMkLst>
            <pc:docMk/>
            <pc:sldMk cId="2604324794" sldId="514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0:14.431" v="847" actId="1076"/>
          <ac:spMkLst>
            <pc:docMk/>
            <pc:sldMk cId="2604324794" sldId="514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0:22.976" v="850" actId="478"/>
          <ac:spMkLst>
            <pc:docMk/>
            <pc:sldMk cId="2604324794" sldId="514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0:24.716" v="851" actId="478"/>
          <ac:spMkLst>
            <pc:docMk/>
            <pc:sldMk cId="2604324794" sldId="514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1:18.192" v="864" actId="20577"/>
        <pc:sldMkLst>
          <pc:docMk/>
          <pc:sldMk cId="3739515839" sldId="515"/>
        </pc:sldMkLst>
        <pc:spChg chg="mod">
          <ac:chgData name="Jarvon Carson" userId="f1f62c45-4a19-4f8e-934b-b4c64f876624" providerId="ADAL" clId="{F62B10A8-6EA2-4561-9889-32B160BF257C}" dt="2020-09-29T14:51:18.192" v="864" actId="20577"/>
          <ac:spMkLst>
            <pc:docMk/>
            <pc:sldMk cId="3739515839" sldId="515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1:00.850" v="860" actId="207"/>
          <ac:spMkLst>
            <pc:docMk/>
            <pc:sldMk cId="3739515839" sldId="515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1:07.185" v="862" actId="478"/>
          <ac:spMkLst>
            <pc:docMk/>
            <pc:sldMk cId="3739515839" sldId="515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1:05.310" v="861" actId="478"/>
          <ac:spMkLst>
            <pc:docMk/>
            <pc:sldMk cId="3739515839" sldId="515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1:47.514" v="872" actId="20577"/>
        <pc:sldMkLst>
          <pc:docMk/>
          <pc:sldMk cId="1388110027" sldId="516"/>
        </pc:sldMkLst>
        <pc:spChg chg="mod">
          <ac:chgData name="Jarvon Carson" userId="f1f62c45-4a19-4f8e-934b-b4c64f876624" providerId="ADAL" clId="{F62B10A8-6EA2-4561-9889-32B160BF257C}" dt="2020-09-29T14:51:47.514" v="872" actId="20577"/>
          <ac:spMkLst>
            <pc:docMk/>
            <pc:sldMk cId="1388110027" sldId="516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1:29.688" v="867" actId="207"/>
          <ac:spMkLst>
            <pc:docMk/>
            <pc:sldMk cId="1388110027" sldId="516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1:37.054" v="869" actId="478"/>
          <ac:spMkLst>
            <pc:docMk/>
            <pc:sldMk cId="1388110027" sldId="516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1:41.878" v="870" actId="478"/>
          <ac:spMkLst>
            <pc:docMk/>
            <pc:sldMk cId="1388110027" sldId="516"/>
            <ac:spMk id="5" creationId="{00000000-0000-0000-0000-000000000000}"/>
          </ac:spMkLst>
        </pc:spChg>
        <pc:picChg chg="mod">
          <ac:chgData name="Jarvon Carson" userId="f1f62c45-4a19-4f8e-934b-b4c64f876624" providerId="ADAL" clId="{F62B10A8-6EA2-4561-9889-32B160BF257C}" dt="2020-09-29T14:51:34.049" v="868" actId="1076"/>
          <ac:picMkLst>
            <pc:docMk/>
            <pc:sldMk cId="1388110027" sldId="516"/>
            <ac:picMk id="6" creationId="{5ED93626-9025-4EE1-9AE6-0A9D57F27354}"/>
          </ac:picMkLst>
        </pc:picChg>
      </pc:sldChg>
      <pc:sldChg chg="delSp modSp mod">
        <pc:chgData name="Jarvon Carson" userId="f1f62c45-4a19-4f8e-934b-b4c64f876624" providerId="ADAL" clId="{F62B10A8-6EA2-4561-9889-32B160BF257C}" dt="2020-09-29T14:52:42.498" v="888" actId="20577"/>
        <pc:sldMkLst>
          <pc:docMk/>
          <pc:sldMk cId="306804191" sldId="517"/>
        </pc:sldMkLst>
        <pc:spChg chg="mod">
          <ac:chgData name="Jarvon Carson" userId="f1f62c45-4a19-4f8e-934b-b4c64f876624" providerId="ADAL" clId="{F62B10A8-6EA2-4561-9889-32B160BF257C}" dt="2020-09-29T14:52:42.498" v="888" actId="20577"/>
          <ac:spMkLst>
            <pc:docMk/>
            <pc:sldMk cId="306804191" sldId="517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2:06.817" v="876" actId="207"/>
          <ac:spMkLst>
            <pc:docMk/>
            <pc:sldMk cId="306804191" sldId="517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1:56.056" v="873" actId="478"/>
          <ac:spMkLst>
            <pc:docMk/>
            <pc:sldMk cId="306804191" sldId="517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1:58.874" v="874" actId="478"/>
          <ac:spMkLst>
            <pc:docMk/>
            <pc:sldMk cId="306804191" sldId="517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4:00.163" v="917" actId="313"/>
        <pc:sldMkLst>
          <pc:docMk/>
          <pc:sldMk cId="1356102801" sldId="518"/>
        </pc:sldMkLst>
        <pc:spChg chg="mod">
          <ac:chgData name="Jarvon Carson" userId="f1f62c45-4a19-4f8e-934b-b4c64f876624" providerId="ADAL" clId="{F62B10A8-6EA2-4561-9889-32B160BF257C}" dt="2020-09-29T14:54:00.163" v="917" actId="313"/>
          <ac:spMkLst>
            <pc:docMk/>
            <pc:sldMk cId="1356102801" sldId="518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3:07.963" v="895" actId="1076"/>
          <ac:spMkLst>
            <pc:docMk/>
            <pc:sldMk cId="1356102801" sldId="518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2:54.819" v="892" actId="478"/>
          <ac:spMkLst>
            <pc:docMk/>
            <pc:sldMk cId="1356102801" sldId="518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2:57.573" v="893" actId="478"/>
          <ac:spMkLst>
            <pc:docMk/>
            <pc:sldMk cId="1356102801" sldId="518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6:51.532" v="963" actId="255"/>
        <pc:sldMkLst>
          <pc:docMk/>
          <pc:sldMk cId="88917464" sldId="519"/>
        </pc:sldMkLst>
        <pc:spChg chg="mod">
          <ac:chgData name="Jarvon Carson" userId="f1f62c45-4a19-4f8e-934b-b4c64f876624" providerId="ADAL" clId="{F62B10A8-6EA2-4561-9889-32B160BF257C}" dt="2020-09-29T14:56:51.532" v="963" actId="255"/>
          <ac:spMkLst>
            <pc:docMk/>
            <pc:sldMk cId="88917464" sldId="519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5:37.350" v="952" actId="207"/>
          <ac:spMkLst>
            <pc:docMk/>
            <pc:sldMk cId="88917464" sldId="519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5:44.243" v="954" actId="478"/>
          <ac:spMkLst>
            <pc:docMk/>
            <pc:sldMk cId="88917464" sldId="519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5:59.129" v="958" actId="478"/>
          <ac:spMkLst>
            <pc:docMk/>
            <pc:sldMk cId="88917464" sldId="519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4:18.276" v="922" actId="478"/>
        <pc:sldMkLst>
          <pc:docMk/>
          <pc:sldMk cId="2606266280" sldId="520"/>
        </pc:sldMkLst>
        <pc:spChg chg="mod">
          <ac:chgData name="Jarvon Carson" userId="f1f62c45-4a19-4f8e-934b-b4c64f876624" providerId="ADAL" clId="{F62B10A8-6EA2-4561-9889-32B160BF257C}" dt="2020-09-29T14:54:13.204" v="920" actId="20577"/>
          <ac:spMkLst>
            <pc:docMk/>
            <pc:sldMk cId="2606266280" sldId="520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4:10.274" v="919" actId="207"/>
          <ac:spMkLst>
            <pc:docMk/>
            <pc:sldMk cId="2606266280" sldId="520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4:15.714" v="921" actId="478"/>
          <ac:spMkLst>
            <pc:docMk/>
            <pc:sldMk cId="2606266280" sldId="520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4:18.276" v="922" actId="478"/>
          <ac:spMkLst>
            <pc:docMk/>
            <pc:sldMk cId="2606266280" sldId="520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4:59.560" v="938" actId="27636"/>
        <pc:sldMkLst>
          <pc:docMk/>
          <pc:sldMk cId="3022037075" sldId="521"/>
        </pc:sldMkLst>
        <pc:spChg chg="mod">
          <ac:chgData name="Jarvon Carson" userId="f1f62c45-4a19-4f8e-934b-b4c64f876624" providerId="ADAL" clId="{F62B10A8-6EA2-4561-9889-32B160BF257C}" dt="2020-09-29T14:54:59.560" v="938" actId="27636"/>
          <ac:spMkLst>
            <pc:docMk/>
            <pc:sldMk cId="3022037075" sldId="521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4:28.237" v="924" actId="207"/>
          <ac:spMkLst>
            <pc:docMk/>
            <pc:sldMk cId="3022037075" sldId="521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4:30.701" v="925" actId="478"/>
          <ac:spMkLst>
            <pc:docMk/>
            <pc:sldMk cId="3022037075" sldId="521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4:33.392" v="926" actId="478"/>
          <ac:spMkLst>
            <pc:docMk/>
            <pc:sldMk cId="3022037075" sldId="521"/>
            <ac:spMk id="5" creationId="{00000000-0000-0000-0000-000000000000}"/>
          </ac:spMkLst>
        </pc:spChg>
      </pc:sldChg>
      <pc:sldChg chg="addSp delSp modSp mod">
        <pc:chgData name="Jarvon Carson" userId="f1f62c45-4a19-4f8e-934b-b4c64f876624" providerId="ADAL" clId="{F62B10A8-6EA2-4561-9889-32B160BF257C}" dt="2020-09-29T13:54:57.370" v="329" actId="478"/>
        <pc:sldMkLst>
          <pc:docMk/>
          <pc:sldMk cId="454498631" sldId="522"/>
        </pc:sldMkLst>
        <pc:spChg chg="mod">
          <ac:chgData name="Jarvon Carson" userId="f1f62c45-4a19-4f8e-934b-b4c64f876624" providerId="ADAL" clId="{F62B10A8-6EA2-4561-9889-32B160BF257C}" dt="2020-09-28T19:37:28.982" v="149" actId="27636"/>
          <ac:spMkLst>
            <pc:docMk/>
            <pc:sldMk cId="454498631" sldId="522"/>
            <ac:spMk id="2" creationId="{00000000-0000-0000-0000-000000000000}"/>
          </ac:spMkLst>
        </pc:spChg>
        <pc:spChg chg="add del mod">
          <ac:chgData name="Jarvon Carson" userId="f1f62c45-4a19-4f8e-934b-b4c64f876624" providerId="ADAL" clId="{F62B10A8-6EA2-4561-9889-32B160BF257C}" dt="2020-09-29T13:54:42.669" v="326" actId="207"/>
          <ac:spMkLst>
            <pc:docMk/>
            <pc:sldMk cId="454498631" sldId="522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3:54:48.323" v="328" actId="478"/>
          <ac:spMkLst>
            <pc:docMk/>
            <pc:sldMk cId="454498631" sldId="522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3:54:57.370" v="329" actId="478"/>
          <ac:spMkLst>
            <pc:docMk/>
            <pc:sldMk cId="454498631" sldId="522"/>
            <ac:spMk id="5" creationId="{00000000-0000-0000-0000-000000000000}"/>
          </ac:spMkLst>
        </pc:spChg>
        <pc:spChg chg="add del mod">
          <ac:chgData name="Jarvon Carson" userId="f1f62c45-4a19-4f8e-934b-b4c64f876624" providerId="ADAL" clId="{F62B10A8-6EA2-4561-9889-32B160BF257C}" dt="2020-09-28T19:21:28.040" v="88" actId="478"/>
          <ac:spMkLst>
            <pc:docMk/>
            <pc:sldMk cId="454498631" sldId="522"/>
            <ac:spMk id="7" creationId="{7DD31B3C-7BF3-47E1-9D49-1D46EE085BBC}"/>
          </ac:spMkLst>
        </pc:spChg>
      </pc:sldChg>
      <pc:sldChg chg="delSp modSp mod">
        <pc:chgData name="Jarvon Carson" userId="f1f62c45-4a19-4f8e-934b-b4c64f876624" providerId="ADAL" clId="{F62B10A8-6EA2-4561-9889-32B160BF257C}" dt="2020-09-29T14:57:45.638" v="976" actId="20577"/>
        <pc:sldMkLst>
          <pc:docMk/>
          <pc:sldMk cId="2994275922" sldId="524"/>
        </pc:sldMkLst>
        <pc:spChg chg="mod">
          <ac:chgData name="Jarvon Carson" userId="f1f62c45-4a19-4f8e-934b-b4c64f876624" providerId="ADAL" clId="{F62B10A8-6EA2-4561-9889-32B160BF257C}" dt="2020-09-29T14:57:45.638" v="976" actId="20577"/>
          <ac:spMkLst>
            <pc:docMk/>
            <pc:sldMk cId="2994275922" sldId="524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7:35.706" v="973" actId="207"/>
          <ac:spMkLst>
            <pc:docMk/>
            <pc:sldMk cId="2994275922" sldId="524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7:41.946" v="975" actId="478"/>
          <ac:spMkLst>
            <pc:docMk/>
            <pc:sldMk cId="2994275922" sldId="524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5:25.326" v="943" actId="1076"/>
        <pc:sldMkLst>
          <pc:docMk/>
          <pc:sldMk cId="1664747240" sldId="525"/>
        </pc:sldMkLst>
        <pc:spChg chg="mod">
          <ac:chgData name="Jarvon Carson" userId="f1f62c45-4a19-4f8e-934b-b4c64f876624" providerId="ADAL" clId="{F62B10A8-6EA2-4561-9889-32B160BF257C}" dt="2020-09-28T19:37:29.556" v="191" actId="27636"/>
          <ac:spMkLst>
            <pc:docMk/>
            <pc:sldMk cId="1664747240" sldId="525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5:25.326" v="943" actId="1076"/>
          <ac:spMkLst>
            <pc:docMk/>
            <pc:sldMk cId="1664747240" sldId="525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5:15.564" v="940" actId="478"/>
          <ac:spMkLst>
            <pc:docMk/>
            <pc:sldMk cId="1664747240" sldId="525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57:25.586" v="971" actId="1076"/>
        <pc:sldMkLst>
          <pc:docMk/>
          <pc:sldMk cId="1312244759" sldId="526"/>
        </pc:sldMkLst>
        <pc:spChg chg="mod">
          <ac:chgData name="Jarvon Carson" userId="f1f62c45-4a19-4f8e-934b-b4c64f876624" providerId="ADAL" clId="{F62B10A8-6EA2-4561-9889-32B160BF257C}" dt="2020-09-29T14:57:25.586" v="971" actId="1076"/>
          <ac:spMkLst>
            <pc:docMk/>
            <pc:sldMk cId="1312244759" sldId="526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57:05.743" v="965" actId="207"/>
          <ac:spMkLst>
            <pc:docMk/>
            <pc:sldMk cId="1312244759" sldId="526"/>
            <ac:spMk id="3" creationId="{00000000-0000-0000-0000-000000000000}"/>
          </ac:spMkLst>
        </pc:spChg>
        <pc:spChg chg="del">
          <ac:chgData name="Jarvon Carson" userId="f1f62c45-4a19-4f8e-934b-b4c64f876624" providerId="ADAL" clId="{F62B10A8-6EA2-4561-9889-32B160BF257C}" dt="2020-09-29T14:57:09.054" v="966" actId="478"/>
          <ac:spMkLst>
            <pc:docMk/>
            <pc:sldMk cId="1312244759" sldId="526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57:10.960" v="967" actId="478"/>
          <ac:spMkLst>
            <pc:docMk/>
            <pc:sldMk cId="1312244759" sldId="526"/>
            <ac:spMk id="5" creationId="{00000000-0000-0000-0000-000000000000}"/>
          </ac:spMkLst>
        </pc:spChg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3311083145" sldId="528"/>
        </pc:sldMkLst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3175680324" sldId="529"/>
        </pc:sldMkLst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2558094713" sldId="530"/>
        </pc:sldMkLst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1989109433" sldId="531"/>
        </pc:sldMkLst>
      </pc:sldChg>
      <pc:sldChg chg="modTransition">
        <pc:chgData name="Jarvon Carson" userId="f1f62c45-4a19-4f8e-934b-b4c64f876624" providerId="ADAL" clId="{F62B10A8-6EA2-4561-9889-32B160BF257C}" dt="2020-09-28T19:37:28.669" v="147"/>
        <pc:sldMkLst>
          <pc:docMk/>
          <pc:sldMk cId="3169939069" sldId="532"/>
        </pc:sldMkLst>
      </pc:sldChg>
      <pc:sldChg chg="modSp mod">
        <pc:chgData name="Jarvon Carson" userId="f1f62c45-4a19-4f8e-934b-b4c64f876624" providerId="ADAL" clId="{F62B10A8-6EA2-4561-9889-32B160BF257C}" dt="2020-09-29T14:08:14.905" v="372" actId="114"/>
        <pc:sldMkLst>
          <pc:docMk/>
          <pc:sldMk cId="2290856065" sldId="533"/>
        </pc:sldMkLst>
        <pc:spChg chg="mod">
          <ac:chgData name="Jarvon Carson" userId="f1f62c45-4a19-4f8e-934b-b4c64f876624" providerId="ADAL" clId="{F62B10A8-6EA2-4561-9889-32B160BF257C}" dt="2020-09-29T14:08:14.905" v="372" actId="114"/>
          <ac:spMkLst>
            <pc:docMk/>
            <pc:sldMk cId="2290856065" sldId="533"/>
            <ac:spMk id="3" creationId="{643BAA5A-9C99-4D6C-AC21-090C1C9C1E16}"/>
          </ac:spMkLst>
        </pc:spChg>
        <pc:spChg chg="mod">
          <ac:chgData name="Jarvon Carson" userId="f1f62c45-4a19-4f8e-934b-b4c64f876624" providerId="ADAL" clId="{F62B10A8-6EA2-4561-9889-32B160BF257C}" dt="2020-09-29T14:08:07.803" v="371" actId="115"/>
          <ac:spMkLst>
            <pc:docMk/>
            <pc:sldMk cId="2290856065" sldId="533"/>
            <ac:spMk id="7" creationId="{942E71A4-E984-4BF1-BF22-EC1410F97103}"/>
          </ac:spMkLst>
        </pc:spChg>
      </pc:sldChg>
      <pc:sldChg chg="delSp modSp mod">
        <pc:chgData name="Jarvon Carson" userId="f1f62c45-4a19-4f8e-934b-b4c64f876624" providerId="ADAL" clId="{F62B10A8-6EA2-4561-9889-32B160BF257C}" dt="2020-09-29T14:14:23.862" v="423" actId="20577"/>
        <pc:sldMkLst>
          <pc:docMk/>
          <pc:sldMk cId="3276331601" sldId="534"/>
        </pc:sldMkLst>
        <pc:spChg chg="mod">
          <ac:chgData name="Jarvon Carson" userId="f1f62c45-4a19-4f8e-934b-b4c64f876624" providerId="ADAL" clId="{F62B10A8-6EA2-4561-9889-32B160BF257C}" dt="2020-09-29T14:13:04.061" v="402" actId="1076"/>
          <ac:spMkLst>
            <pc:docMk/>
            <pc:sldMk cId="3276331601" sldId="534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14:23.862" v="423" actId="20577"/>
          <ac:spMkLst>
            <pc:docMk/>
            <pc:sldMk cId="3276331601" sldId="534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3:08.630" v="404" actId="478"/>
          <ac:spMkLst>
            <pc:docMk/>
            <pc:sldMk cId="3276331601" sldId="534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3:12.621" v="405" actId="478"/>
          <ac:spMkLst>
            <pc:docMk/>
            <pc:sldMk cId="3276331601" sldId="534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17:02.941" v="457" actId="255"/>
        <pc:sldMkLst>
          <pc:docMk/>
          <pc:sldMk cId="4144751738" sldId="535"/>
        </pc:sldMkLst>
        <pc:spChg chg="mod">
          <ac:chgData name="Jarvon Carson" userId="f1f62c45-4a19-4f8e-934b-b4c64f876624" providerId="ADAL" clId="{F62B10A8-6EA2-4561-9889-32B160BF257C}" dt="2020-09-28T19:37:28.669" v="147"/>
          <ac:spMkLst>
            <pc:docMk/>
            <pc:sldMk cId="4144751738" sldId="535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4:36.404" v="427" actId="478"/>
          <ac:spMkLst>
            <pc:docMk/>
            <pc:sldMk cId="4144751738" sldId="535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4:41.072" v="429" actId="478"/>
          <ac:spMkLst>
            <pc:docMk/>
            <pc:sldMk cId="4144751738" sldId="535"/>
            <ac:spMk id="5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17:02.941" v="457" actId="255"/>
          <ac:spMkLst>
            <pc:docMk/>
            <pc:sldMk cId="4144751738" sldId="535"/>
            <ac:spMk id="7" creationId="{982BA070-1D63-4CAD-9147-EDA12A9813E5}"/>
          </ac:spMkLst>
        </pc:spChg>
      </pc:sldChg>
      <pc:sldChg chg="delSp modSp mod">
        <pc:chgData name="Jarvon Carson" userId="f1f62c45-4a19-4f8e-934b-b4c64f876624" providerId="ADAL" clId="{F62B10A8-6EA2-4561-9889-32B160BF257C}" dt="2020-09-29T14:17:31.395" v="458" actId="255"/>
        <pc:sldMkLst>
          <pc:docMk/>
          <pc:sldMk cId="4066250971" sldId="536"/>
        </pc:sldMkLst>
        <pc:spChg chg="mod">
          <ac:chgData name="Jarvon Carson" userId="f1f62c45-4a19-4f8e-934b-b4c64f876624" providerId="ADAL" clId="{F62B10A8-6EA2-4561-9889-32B160BF257C}" dt="2020-09-29T14:17:31.395" v="458" actId="255"/>
          <ac:spMkLst>
            <pc:docMk/>
            <pc:sldMk cId="4066250971" sldId="536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5:08.429" v="437" actId="478"/>
          <ac:spMkLst>
            <pc:docMk/>
            <pc:sldMk cId="4066250971" sldId="536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5:11.462" v="438" actId="478"/>
          <ac:spMkLst>
            <pc:docMk/>
            <pc:sldMk cId="4066250971" sldId="536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16:32.691" v="455" actId="1076"/>
        <pc:sldMkLst>
          <pc:docMk/>
          <pc:sldMk cId="3392526144" sldId="537"/>
        </pc:sldMkLst>
        <pc:spChg chg="mod">
          <ac:chgData name="Jarvon Carson" userId="f1f62c45-4a19-4f8e-934b-b4c64f876624" providerId="ADAL" clId="{F62B10A8-6EA2-4561-9889-32B160BF257C}" dt="2020-09-29T14:16:11.048" v="452" actId="20577"/>
          <ac:spMkLst>
            <pc:docMk/>
            <pc:sldMk cId="3392526144" sldId="537"/>
            <ac:spMk id="2" creationId="{00000000-0000-0000-0000-000000000000}"/>
          </ac:spMkLst>
        </pc:spChg>
        <pc:spChg chg="mod">
          <ac:chgData name="Jarvon Carson" userId="f1f62c45-4a19-4f8e-934b-b4c64f876624" providerId="ADAL" clId="{F62B10A8-6EA2-4561-9889-32B160BF257C}" dt="2020-09-29T14:16:32.691" v="455" actId="1076"/>
          <ac:spMkLst>
            <pc:docMk/>
            <pc:sldMk cId="3392526144" sldId="537"/>
            <ac:spMk id="3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5:41.085" v="439" actId="478"/>
          <ac:spMkLst>
            <pc:docMk/>
            <pc:sldMk cId="3392526144" sldId="537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5:44.051" v="440" actId="478"/>
          <ac:spMkLst>
            <pc:docMk/>
            <pc:sldMk cId="3392526144" sldId="537"/>
            <ac:spMk id="5" creationId="{00000000-0000-0000-0000-000000000000}"/>
          </ac:spMkLst>
        </pc:spChg>
      </pc:sldChg>
      <pc:sldChg chg="delSp modSp mod">
        <pc:chgData name="Jarvon Carson" userId="f1f62c45-4a19-4f8e-934b-b4c64f876624" providerId="ADAL" clId="{F62B10A8-6EA2-4561-9889-32B160BF257C}" dt="2020-09-29T14:18:13.739" v="477" actId="478"/>
        <pc:sldMkLst>
          <pc:docMk/>
          <pc:sldMk cId="3666536208" sldId="538"/>
        </pc:sldMkLst>
        <pc:spChg chg="mod">
          <ac:chgData name="Jarvon Carson" userId="f1f62c45-4a19-4f8e-934b-b4c64f876624" providerId="ADAL" clId="{F62B10A8-6EA2-4561-9889-32B160BF257C}" dt="2020-09-29T14:17:58.172" v="475" actId="1076"/>
          <ac:spMkLst>
            <pc:docMk/>
            <pc:sldMk cId="3666536208" sldId="538"/>
            <ac:spMk id="3" creationId="{00000000-0000-0000-0000-000000000000}"/>
          </ac:spMkLst>
        </pc:spChg>
        <pc:spChg chg="del">
          <ac:chgData name="Jarvon Carson" userId="f1f62c45-4a19-4f8e-934b-b4c64f876624" providerId="ADAL" clId="{F62B10A8-6EA2-4561-9889-32B160BF257C}" dt="2020-09-29T14:18:11.118" v="476" actId="478"/>
          <ac:spMkLst>
            <pc:docMk/>
            <pc:sldMk cId="3666536208" sldId="538"/>
            <ac:spMk id="4" creationId="{00000000-0000-0000-0000-000000000000}"/>
          </ac:spMkLst>
        </pc:spChg>
        <pc:spChg chg="del mod">
          <ac:chgData name="Jarvon Carson" userId="f1f62c45-4a19-4f8e-934b-b4c64f876624" providerId="ADAL" clId="{F62B10A8-6EA2-4561-9889-32B160BF257C}" dt="2020-09-29T14:18:13.739" v="477" actId="478"/>
          <ac:spMkLst>
            <pc:docMk/>
            <pc:sldMk cId="3666536208" sldId="538"/>
            <ac:spMk id="5" creationId="{00000000-0000-0000-0000-000000000000}"/>
          </ac:spMkLst>
        </pc:spChg>
      </pc:sldChg>
      <pc:sldChg chg="modSp mod">
        <pc:chgData name="Jarvon Carson" userId="f1f62c45-4a19-4f8e-934b-b4c64f876624" providerId="ADAL" clId="{F62B10A8-6EA2-4561-9889-32B160BF257C}" dt="2020-09-29T14:07:36.020" v="368" actId="207"/>
        <pc:sldMkLst>
          <pc:docMk/>
          <pc:sldMk cId="3738018159" sldId="539"/>
        </pc:sldMkLst>
        <pc:spChg chg="mod">
          <ac:chgData name="Jarvon Carson" userId="f1f62c45-4a19-4f8e-934b-b4c64f876624" providerId="ADAL" clId="{F62B10A8-6EA2-4561-9889-32B160BF257C}" dt="2020-09-29T14:07:36.020" v="368" actId="207"/>
          <ac:spMkLst>
            <pc:docMk/>
            <pc:sldMk cId="3738018159" sldId="539"/>
            <ac:spMk id="3" creationId="{643BAA5A-9C99-4D6C-AC21-090C1C9C1E16}"/>
          </ac:spMkLst>
        </pc:spChg>
      </pc:sldChg>
      <pc:sldChg chg="modSp mod">
        <pc:chgData name="Jarvon Carson" userId="f1f62c45-4a19-4f8e-934b-b4c64f876624" providerId="ADAL" clId="{F62B10A8-6EA2-4561-9889-32B160BF257C}" dt="2020-09-29T14:05:06.796" v="366" actId="5793"/>
        <pc:sldMkLst>
          <pc:docMk/>
          <pc:sldMk cId="3252137077" sldId="540"/>
        </pc:sldMkLst>
        <pc:spChg chg="mod">
          <ac:chgData name="Jarvon Carson" userId="f1f62c45-4a19-4f8e-934b-b4c64f876624" providerId="ADAL" clId="{F62B10A8-6EA2-4561-9889-32B160BF257C}" dt="2020-09-29T14:05:06.796" v="366" actId="5793"/>
          <ac:spMkLst>
            <pc:docMk/>
            <pc:sldMk cId="3252137077" sldId="540"/>
            <ac:spMk id="2" creationId="{DF213033-BB24-4C97-8738-8B669A131C38}"/>
          </ac:spMkLst>
        </pc:spChg>
        <pc:spChg chg="mod">
          <ac:chgData name="Jarvon Carson" userId="f1f62c45-4a19-4f8e-934b-b4c64f876624" providerId="ADAL" clId="{F62B10A8-6EA2-4561-9889-32B160BF257C}" dt="2020-09-29T14:04:12.871" v="356" actId="207"/>
          <ac:spMkLst>
            <pc:docMk/>
            <pc:sldMk cId="3252137077" sldId="540"/>
            <ac:spMk id="3" creationId="{643BAA5A-9C99-4D6C-AC21-090C1C9C1E16}"/>
          </ac:spMkLst>
        </pc:spChg>
        <pc:picChg chg="mod">
          <ac:chgData name="Jarvon Carson" userId="f1f62c45-4a19-4f8e-934b-b4c64f876624" providerId="ADAL" clId="{F62B10A8-6EA2-4561-9889-32B160BF257C}" dt="2020-09-29T14:03:47.906" v="352" actId="1076"/>
          <ac:picMkLst>
            <pc:docMk/>
            <pc:sldMk cId="3252137077" sldId="540"/>
            <ac:picMk id="8" creationId="{A1E91434-C95C-4B7E-9105-91BB8202F15C}"/>
          </ac:picMkLst>
        </pc:picChg>
        <pc:picChg chg="mod">
          <ac:chgData name="Jarvon Carson" userId="f1f62c45-4a19-4f8e-934b-b4c64f876624" providerId="ADAL" clId="{F62B10A8-6EA2-4561-9889-32B160BF257C}" dt="2020-09-29T14:03:49.552" v="353" actId="1076"/>
          <ac:picMkLst>
            <pc:docMk/>
            <pc:sldMk cId="3252137077" sldId="540"/>
            <ac:picMk id="9" creationId="{5041A86F-549D-4476-8DB7-405EFDCC99DA}"/>
          </ac:picMkLst>
        </pc:picChg>
      </pc:sldChg>
      <pc:sldChg chg="modSp new mod modTransition">
        <pc:chgData name="Jarvon Carson" userId="f1f62c45-4a19-4f8e-934b-b4c64f876624" providerId="ADAL" clId="{F62B10A8-6EA2-4561-9889-32B160BF257C}" dt="2020-09-29T13:54:11.399" v="324" actId="115"/>
        <pc:sldMkLst>
          <pc:docMk/>
          <pc:sldMk cId="570995642" sldId="541"/>
        </pc:sldMkLst>
        <pc:spChg chg="mod">
          <ac:chgData name="Jarvon Carson" userId="f1f62c45-4a19-4f8e-934b-b4c64f876624" providerId="ADAL" clId="{F62B10A8-6EA2-4561-9889-32B160BF257C}" dt="2020-09-29T13:51:32.842" v="269" actId="207"/>
          <ac:spMkLst>
            <pc:docMk/>
            <pc:sldMk cId="570995642" sldId="541"/>
            <ac:spMk id="2" creationId="{2858E443-B492-45B5-9035-D62751967C72}"/>
          </ac:spMkLst>
        </pc:spChg>
        <pc:spChg chg="mod">
          <ac:chgData name="Jarvon Carson" userId="f1f62c45-4a19-4f8e-934b-b4c64f876624" providerId="ADAL" clId="{F62B10A8-6EA2-4561-9889-32B160BF257C}" dt="2020-09-29T13:54:11.399" v="324" actId="115"/>
          <ac:spMkLst>
            <pc:docMk/>
            <pc:sldMk cId="570995642" sldId="541"/>
            <ac:spMk id="3" creationId="{F4616CF2-7D3F-4E9D-88D9-E25A67B766F2}"/>
          </ac:spMkLst>
        </pc:spChg>
      </pc:sldChg>
      <pc:sldChg chg="new del">
        <pc:chgData name="Jarvon Carson" userId="f1f62c45-4a19-4f8e-934b-b4c64f876624" providerId="ADAL" clId="{F62B10A8-6EA2-4561-9889-32B160BF257C}" dt="2020-09-29T14:23:09.146" v="507" actId="2696"/>
        <pc:sldMkLst>
          <pc:docMk/>
          <pc:sldMk cId="3284082641" sldId="542"/>
        </pc:sldMkLst>
      </pc:sldChg>
      <pc:sldMasterChg chg="del delSldLayout">
        <pc:chgData name="Jarvon Carson" userId="f1f62c45-4a19-4f8e-934b-b4c64f876624" providerId="ADAL" clId="{F62B10A8-6EA2-4561-9889-32B160BF257C}" dt="2020-09-29T14:27:37.403" v="515" actId="700"/>
        <pc:sldMasterMkLst>
          <pc:docMk/>
          <pc:sldMasterMk cId="984230695" sldId="2147483722"/>
        </pc:sldMasterMkLst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3289566182" sldId="2147483723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2168251649" sldId="2147483724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1711098404" sldId="2147483725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3993680422" sldId="2147483726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2819275863" sldId="2147483727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714433979" sldId="2147483728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3003475027" sldId="2147483729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2932567692" sldId="2147483730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459747856" sldId="2147483731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1964449064" sldId="2147483732"/>
          </pc:sldLayoutMkLst>
        </pc:sldLayoutChg>
        <pc:sldLayoutChg chg="del">
          <pc:chgData name="Jarvon Carson" userId="f1f62c45-4a19-4f8e-934b-b4c64f876624" providerId="ADAL" clId="{F62B10A8-6EA2-4561-9889-32B160BF257C}" dt="2020-09-29T14:27:37.403" v="515" actId="700"/>
          <pc:sldLayoutMkLst>
            <pc:docMk/>
            <pc:sldMasterMk cId="984230695" sldId="2147483722"/>
            <pc:sldLayoutMk cId="128918372" sldId="2147483733"/>
          </pc:sldLayoutMkLst>
        </pc:sldLayoutChg>
      </pc:sldMasterChg>
    </pc:docChg>
  </pc:docChgLst>
  <pc:docChgLst>
    <pc:chgData name="Jarvon Carson" userId="S::jcarson@councilforeconed.org::f1f62c45-4a19-4f8e-934b-b4c64f876624" providerId="AD" clId="Web-{AA4DD475-54D1-0CDE-307B-EB1CB21C3DDC}"/>
    <pc:docChg chg="modSld">
      <pc:chgData name="Jarvon Carson" userId="S::jcarson@councilforeconed.org::f1f62c45-4a19-4f8e-934b-b4c64f876624" providerId="AD" clId="Web-{AA4DD475-54D1-0CDE-307B-EB1CB21C3DDC}" dt="2020-09-29T13:45:57.145" v="4"/>
      <pc:docMkLst>
        <pc:docMk/>
      </pc:docMkLst>
      <pc:sldChg chg="delSp modSp">
        <pc:chgData name="Jarvon Carson" userId="S::jcarson@councilforeconed.org::f1f62c45-4a19-4f8e-934b-b4c64f876624" providerId="AD" clId="Web-{AA4DD475-54D1-0CDE-307B-EB1CB21C3DDC}" dt="2020-09-29T13:45:57.145" v="4"/>
        <pc:sldMkLst>
          <pc:docMk/>
          <pc:sldMk cId="2933738039" sldId="488"/>
        </pc:sldMkLst>
        <pc:spChg chg="del mod">
          <ac:chgData name="Jarvon Carson" userId="S::jcarson@councilforeconed.org::f1f62c45-4a19-4f8e-934b-b4c64f876624" providerId="AD" clId="Web-{AA4DD475-54D1-0CDE-307B-EB1CB21C3DDC}" dt="2020-09-29T13:45:52.957" v="3"/>
          <ac:spMkLst>
            <pc:docMk/>
            <pc:sldMk cId="2933738039" sldId="488"/>
            <ac:spMk id="4" creationId="{00000000-0000-0000-0000-000000000000}"/>
          </ac:spMkLst>
        </pc:spChg>
        <pc:spChg chg="del">
          <ac:chgData name="Jarvon Carson" userId="S::jcarson@councilforeconed.org::f1f62c45-4a19-4f8e-934b-b4c64f876624" providerId="AD" clId="Web-{AA4DD475-54D1-0CDE-307B-EB1CB21C3DDC}" dt="2020-09-29T13:45:57.145" v="4"/>
          <ac:spMkLst>
            <pc:docMk/>
            <pc:sldMk cId="2933738039" sldId="48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B1BCA8-5A35-4537-9E58-9B3A48274E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6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B9D5FA-0CB9-4ECF-AAE3-DB77C415C8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76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0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D5FA-0CB9-4ECF-AAE3-DB77C415C8C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D5FA-0CB9-4ECF-AAE3-DB77C415C8C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D5FA-0CB9-4ECF-AAE3-DB77C415C8C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76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D5FA-0CB9-4ECF-AAE3-DB77C415C8C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4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9D5FA-0CB9-4ECF-AAE3-DB77C415C8C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8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CF84E006-A2F4-4428-9D1F-100CC1E02B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39D6FC-6F5A-4D92-9796-4E131B960106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C753F3E5-A485-449C-BC58-C9A0D0B2A2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61CA997F-E5DF-4945-9027-4B1757A4E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0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36305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9051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16669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133600"/>
            <a:ext cx="7429500" cy="37338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None/>
              <a:defRPr sz="24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182880" indent="-374904" algn="l">
              <a:buClr>
                <a:srgbClr val="004A80"/>
              </a:buClr>
              <a:buFont typeface="BankGothic Md BT"/>
              <a:buChar char="»"/>
              <a:defRPr sz="24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1295400"/>
            <a:ext cx="8229600" cy="4572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Gill Sans"/>
                <a:cs typeface="Gill 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848600" y="6248400"/>
            <a:ext cx="609600" cy="457200"/>
          </a:xfrm>
        </p:spPr>
        <p:txBody>
          <a:bodyPr/>
          <a:lstStyle>
            <a:lvl1pPr>
              <a:defRPr/>
            </a:lvl1pPr>
          </a:lstStyle>
          <a:p>
            <a:fld id="{0AAD9021-A74D-4FF0-868C-40F10C5CABE8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62" y="609600"/>
            <a:ext cx="2200275" cy="53340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84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158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52600"/>
            <a:ext cx="7086600" cy="3657600"/>
          </a:xfrm>
          <a:prstGeom prst="rect">
            <a:avLst/>
          </a:prstGeom>
        </p:spPr>
        <p:txBody>
          <a:bodyPr lIns="91440" rIns="91440"/>
          <a:lstStyle>
            <a:lvl1pPr>
              <a:buFont typeface="Arial"/>
              <a:buChar char="•"/>
              <a:defRPr sz="1800">
                <a:solidFill>
                  <a:srgbClr val="6EA92C"/>
                </a:solidFill>
                <a:latin typeface="Gill Sans"/>
                <a:cs typeface="Gill Sans"/>
              </a:defRPr>
            </a:lvl1pPr>
            <a:lvl2pPr marL="0" indent="-365760" algn="l">
              <a:buClr>
                <a:srgbClr val="004A80"/>
              </a:buClr>
              <a:buFont typeface="BankGothic Md BT"/>
              <a:buChar char="»"/>
              <a:defRPr sz="1800">
                <a:solidFill>
                  <a:srgbClr val="004A80"/>
                </a:solidFill>
                <a:latin typeface="Gill Sans"/>
                <a:cs typeface="Gill Sans"/>
              </a:defRPr>
            </a:lvl2pPr>
            <a:lvl3pPr>
              <a:defRPr>
                <a:solidFill>
                  <a:srgbClr val="6EA92C"/>
                </a:solidFill>
                <a:latin typeface="Gill Sans"/>
                <a:cs typeface="Gill Sans"/>
              </a:defRPr>
            </a:lvl3pPr>
            <a:lvl4pPr>
              <a:defRPr>
                <a:solidFill>
                  <a:srgbClr val="6EA92C"/>
                </a:solidFill>
                <a:latin typeface="Gill Sans"/>
                <a:cs typeface="Gill Sans"/>
              </a:defRPr>
            </a:lvl4pPr>
            <a:lvl5pPr>
              <a:defRPr>
                <a:solidFill>
                  <a:srgbClr val="6EA92C"/>
                </a:solidFill>
                <a:latin typeface="Gill Sans"/>
                <a:cs typeface="Gill San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  <a:prstGeom prst="rect">
            <a:avLst/>
          </a:prstGeom>
        </p:spPr>
        <p:txBody>
          <a:bodyPr vert="horz" anchor="t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55945" y="6324600"/>
            <a:ext cx="7896131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/>
              <a:t>www.councilforeconed.org </a:t>
            </a:r>
            <a:endParaRPr lang="en-US" b="1" dirty="0">
              <a:solidFill>
                <a:srgbClr val="1578BC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6A2A04-44CB-4FD5-A22C-EC7DA5CF840D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217"/>
            <a:ext cx="1905000" cy="71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7440"/>
            <a:ext cx="82296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629972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1620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21765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534269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15454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85144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55291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85980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055038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47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ransition spd="slow"/>
  <p:txStyles>
    <p:titleStyle>
      <a:lvl1pPr algn="ctr" rtl="0" eaLnBrk="1" fontAlgn="base" hangingPunct="1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eaLnBrk="1" fontAlgn="base" hangingPunct="1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lancepro.net/pdf/MMP.pdf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i.ehow.com/images/GlobalPhoto/Articles/4475882/debt-main_Full.jpg&amp;imgrefurl=http://www.ehow.com/how_4526891_debt-less-than-spectacular-economy.html&amp;usg=__jM_IgjbXmWtBgYlBdhJZ97q3CWo=&amp;h=599&amp;w=444&amp;sz=54&amp;hl=en&amp;start=12&amp;tbnid=Xxm9pWRam6YcQM:&amp;tbnh=135&amp;tbnw=100&amp;prev=/images?q=Debt&amp;gbv=2&amp;hl=en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conedlink.org/resources/collection/better-money-habits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plinger.com/tool/spending/T007-S001-budgeting-worksheet-a-household-budget-for-today-a/index.php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xsystems.com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btimes.com/data/articleimgs/211047-charles-ponzi.jpg&amp;imgrefurl=http://www.ibtimes.com/photogallery/211047.htm&amp;usg=__iaFbnhxh7NCkasVxmIh2xvbwpy0=&amp;h=285&amp;w=450&amp;sz=29&amp;hl=en&amp;start=9&amp;itbs=1&amp;tbnid=42bd0Wx1gM_TDM:&amp;tbnh=80&amp;tbnw=127&amp;prev=/images?q=charles+ponzi&amp;hl=en&amp;safe=strict&amp;sa=G&amp;gbv=2&amp;tbs=isch: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taurant.com/" TargetMode="Externa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kcreditsecrets.co.uk/blog/wp-content/uploads/2009/07/bankrupt.jpg&amp;imgrefurl=http://ukcreditsecrets.co.uk/blog/category/bankruptcy/&amp;usg=__h-XeESpIkG9DrUI9OeVmdG9TE_U=&amp;h=268&amp;w=250&amp;sz=13&amp;hl=en&amp;start=3&amp;itbs=1&amp;tbnid=IEQWIKkMBc2bpM:&amp;tbnh=113&amp;tbnw=105&amp;prev=/images%3Fq%3Dbankrupt%26hl%3Den%26safe%3Dstrict%26client%3Ddell-usuk-rel%26sa%3DG%26channel%3Dus%26gbv%3D2%26ad%3Dw5%26tbs%3Disch: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totalbankruptcy.com/" TargetMode="External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a/alimony.asp" TargetMode="External"/><Relationship Id="rId2" Type="http://schemas.openxmlformats.org/officeDocument/2006/relationships/hyperlink" Target="https://www.investopedia.com/terms/a/alimony-payment.asp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investopedia.com/terms/c/catastrophe-insurance.asp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e.nolo.com/products/credit-repair/credit-repair-forms" TargetMode="External"/><Relationship Id="rId3" Type="http://schemas.openxmlformats.org/officeDocument/2006/relationships/hyperlink" Target="https://store.nolo.com/products/offer-to-settle-debt-with-a-reduced-lump-sum-payment-pr334.html" TargetMode="External"/><Relationship Id="rId7" Type="http://schemas.openxmlformats.org/officeDocument/2006/relationships/hyperlink" Target="https://store.nolo.com/products/notice-to-stop-payment-of-check-pr077.html" TargetMode="External"/><Relationship Id="rId2" Type="http://schemas.openxmlformats.org/officeDocument/2006/relationships/hyperlink" Target="https://store.nolo.com/products/request-to-creditor-to-remove-inaccurate-information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tore.nolo.com/products/credit-repair-kit-pr114.html" TargetMode="External"/><Relationship Id="rId5" Type="http://schemas.openxmlformats.org/officeDocument/2006/relationships/hyperlink" Target="https://store.nolo.com/products/offer-to-pay-debt-in-installments-full-or-discounted-amount-pr333.html" TargetMode="External"/><Relationship Id="rId4" Type="http://schemas.openxmlformats.org/officeDocument/2006/relationships/hyperlink" Target="https://store.nolo.com/products/notice-to-terminate-joint-account-pr076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doug.n.young@gmail.com" TargetMode="Externa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/imgres?imgurl=http://sneakermestupid.com/wp-content/uploads/2008/06/converse-chuck-taylor-leather-jacket-3.jpg&amp;imgrefurl=http://sneakermestupid.com/?p=1235&amp;usg=__nT9Z6UZdrXZQ1jLkN123ZGa0IrA=&amp;h=439&amp;w=500&amp;sz=54&amp;hl=en&amp;start=13&amp;tbnid=yRBe29a7pkjmOM:&amp;tbnh=114&amp;tbnw=130&amp;prev=/images?q=Chuck+taylor+Sneaker&amp;gbv=2&amp;hl=en&amp;safe=active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m/imgres?imgurl=http://www.product-reviews.net/wp-content/userimages/2008/03/air-jordan-cp-chris-paul-sneakers-1.jpg&amp;imgrefurl=http://www.product-reviews.net/category/clothing-and-accessories/sneakers/&amp;usg=__j099G-fWcvAGPbvrAKEDHRRyS4g=&amp;h=355&amp;w=440&amp;sz=22&amp;hl=en&amp;start=18&amp;tbnid=k2SOBfgYjRhpYM:&amp;tbnh=102&amp;tbnw=127&amp;prev=/images?q=Air+Jordan+Sneaker&amp;gbv=2&amp;hl=en&amp;safe=activ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990600"/>
            <a:ext cx="8458200" cy="772106"/>
          </a:xfrm>
        </p:spPr>
        <p:txBody>
          <a:bodyPr>
            <a:normAutofit fontScale="90000"/>
          </a:bodyPr>
          <a:lstStyle/>
          <a:p>
            <a:r>
              <a:rPr lang="en-US" sz="2200" b="1" dirty="0"/>
              <a:t>Personal Finance for Educators, Pt. 1: Budgeting and Debt Management</a:t>
            </a:r>
            <a:br>
              <a:rPr lang="en-US" sz="1400" b="1" dirty="0"/>
            </a:b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pic>
        <p:nvPicPr>
          <p:cNvPr id="8" name="Picture 2" descr="Social Security – Your Retirement Advisor">
            <a:extLst>
              <a:ext uri="{FF2B5EF4-FFF2-40B4-BE49-F238E27FC236}">
                <a16:creationId xmlns:a16="http://schemas.microsoft.com/office/drawing/2014/main" id="{247AD88F-E705-4B2A-9BB9-A7B137DD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3CF45-ADB8-4E0C-8C41-12C4AC0653B4}"/>
              </a:ext>
            </a:extLst>
          </p:cNvPr>
          <p:cNvSpPr txBox="1"/>
          <p:nvPr/>
        </p:nvSpPr>
        <p:spPr>
          <a:xfrm>
            <a:off x="2362200" y="5562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Doug Young </a:t>
            </a:r>
          </a:p>
          <a:p>
            <a:pPr algn="ctr"/>
            <a:r>
              <a:rPr lang="en-US" sz="2000" b="1" dirty="0"/>
              <a:t>CEO - Financial Coach</a:t>
            </a:r>
          </a:p>
          <a:p>
            <a:pPr algn="ctr"/>
            <a:r>
              <a:rPr lang="en-US" sz="2000" b="1" dirty="0"/>
              <a:t>October 7, 2020</a:t>
            </a:r>
          </a:p>
        </p:txBody>
      </p:sp>
    </p:spTree>
    <p:extLst>
      <p:ext uri="{BB962C8B-B14F-4D97-AF65-F5344CB8AC3E}">
        <p14:creationId xmlns:p14="http://schemas.microsoft.com/office/powerpoint/2010/main" val="293373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1D8F20-5F94-4E35-91F6-B4C6F2413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885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iling to plan is planning to fail! – BSE Institute Ltd">
            <a:extLst>
              <a:ext uri="{FF2B5EF4-FFF2-40B4-BE49-F238E27FC236}">
                <a16:creationId xmlns:a16="http://schemas.microsoft.com/office/drawing/2014/main" id="{B40156AD-40F1-4DBC-B74E-F9B855AE8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828800"/>
            <a:ext cx="81991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43BAA5A-9C99-4D6C-AC21-090C1C9C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99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i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Ben Franklin says: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25F89-50BF-46E3-9CE5-3D9E2147585A}"/>
              </a:ext>
            </a:extLst>
          </p:cNvPr>
          <p:cNvSpPr txBox="1"/>
          <p:nvPr/>
        </p:nvSpPr>
        <p:spPr>
          <a:xfrm>
            <a:off x="472440" y="1219200"/>
            <a:ext cx="816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“By failing to prepare, you are planning to fail.”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2E71A4-E984-4BF1-BF22-EC1410F97103}"/>
              </a:ext>
            </a:extLst>
          </p:cNvPr>
          <p:cNvSpPr txBox="1"/>
          <p:nvPr/>
        </p:nvSpPr>
        <p:spPr>
          <a:xfrm>
            <a:off x="800100" y="5956012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/>
              <a:t>Six Steps </a:t>
            </a:r>
            <a:r>
              <a:rPr lang="en-US" sz="3200" b="1" dirty="0"/>
              <a:t>to Retirement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085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4821" y="1676400"/>
            <a:ext cx="8382000" cy="5074920"/>
          </a:xfrm>
        </p:spPr>
        <p:txBody>
          <a:bodyPr>
            <a:normAutofit fontScale="92500"/>
          </a:bodyPr>
          <a:lstStyle/>
          <a:p>
            <a:pPr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closer your retirement date, the less aggressively you need to invest.  </a:t>
            </a:r>
          </a:p>
          <a:p>
            <a:pPr lvl="2"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you don't reduce your equity exposure as you near your retirement date, you risk entering a bear market in the years before retirement.     	</a:t>
            </a:r>
          </a:p>
          <a:p>
            <a:pPr lvl="2"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 the flip side, not investing aggressively while you're younger means your accounts won't grow as well as they otherwise would. </a:t>
            </a:r>
            <a:endParaRPr lang="en-US" sz="2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Both outcomes might leave you w/o enough money during your retirement. 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Younger workers may feel retirement planning premature – </a:t>
            </a:r>
            <a:r>
              <a:rPr lang="en-US" sz="2000" b="1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but it’s vital</a:t>
            </a: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date you pick is a target, and it's not set in stone.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 flexible throughout the years if your life changes unexpectedly.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Major life events may force you to update your plan.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7996" y="304800"/>
            <a:ext cx="8188007" cy="1447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 Determining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hen to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etire</a:t>
            </a:r>
            <a:b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534" y="1295400"/>
            <a:ext cx="8347276" cy="4953000"/>
          </a:xfrm>
        </p:spPr>
        <p:txBody>
          <a:bodyPr>
            <a:normAutofit fontScale="92500" lnSpcReduction="10000"/>
          </a:bodyPr>
          <a:lstStyle/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Do you have a pension?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At what age will you take Social Security?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How much money will you receive each month?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Audit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your present retirement income sources: 		</a:t>
            </a:r>
          </a:p>
          <a:p>
            <a:pPr lvl="2"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Pension and Social Security </a:t>
            </a:r>
          </a:p>
          <a:p>
            <a:pPr lvl="2"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Tutoring, secondary job</a:t>
            </a:r>
          </a:p>
          <a:p>
            <a:pPr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Other retirement income sources:  					</a:t>
            </a:r>
          </a:p>
          <a:p>
            <a:pPr lvl="2"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403b, 401k, Roth IRA, annuities, royalties!</a:t>
            </a:r>
          </a:p>
          <a:p>
            <a:pPr lvl="2" indent="-342900">
              <a:lnSpc>
                <a:spcPct val="100000"/>
              </a:lnSpc>
              <a:spcBef>
                <a:spcPts val="788"/>
              </a:spcBef>
              <a:spcAft>
                <a:spcPts val="788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RMD, rental income, trust, dividends and capital gains, etc..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21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 Income Sources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3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14478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How much you spend during retirement also matters.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Absence of monthly deductions (mortgage, car loan, state 	income taxes) will affect your monthly costs.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you don't have many income sources, you'll cover your 	expenses by tapping your investment accounts.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Studies show that a 50% stock/50%</a:t>
            </a:r>
            <a:r>
              <a:rPr lang="en-US" sz="2400" b="1" dirty="0">
                <a:solidFill>
                  <a:srgbClr val="FFA5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bond portfolio, with a 4% 	each year will sustain your funds over a 30 years.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You'll want to keep your expenses low enough that your 	withdrawals don’t exceed that amount.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BA070-1D63-4CAD-9147-EDA12A9813E5}"/>
              </a:ext>
            </a:extLst>
          </p:cNvPr>
          <p:cNvSpPr txBox="1"/>
          <p:nvPr/>
        </p:nvSpPr>
        <p:spPr>
          <a:xfrm>
            <a:off x="2743200" y="585318"/>
            <a:ext cx="7132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Assessing Expenses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5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920240"/>
            <a:ext cx="8458200" cy="4800600"/>
          </a:xfrm>
        </p:spPr>
        <p:txBody>
          <a:bodyPr>
            <a:normAutofit/>
          </a:bodyPr>
          <a:lstStyle/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Inflation means that costs of goods and services tend to increase.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Remember your grandparents complain about how everything costs more 	now today than when they were young, that's inflation.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Adjust the amount of money you'll need each year.</a:t>
            </a: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Inflation usually runs about 2% annually but can fluctuate.</a:t>
            </a: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Remember to compound that figure for every year in retirement.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That number may not seem like much year to year.</a:t>
            </a:r>
          </a:p>
          <a:p>
            <a:pPr indent="-34290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Over 20 years retired, expect the price of most goods and services to double.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609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4. Adjusting for Inflation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5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100" y="1600200"/>
            <a:ext cx="8267700" cy="4724400"/>
          </a:xfrm>
        </p:spPr>
        <p:txBody>
          <a:bodyPr>
            <a:normAutofit/>
          </a:bodyPr>
          <a:lstStyle/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Asset allocation determines asset classes and distribution of money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It is the driving force behind how much your accounts will grow.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Conservative investing, may not grow your funds enough.</a:t>
            </a: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could fall short of your retirement goal.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If too aggressive, you get swamped by market volatility.</a:t>
            </a: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Many sell out of their investments and fail to meet retirement goals.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-285750"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Your asset allocation model will take into account your risk-taking ability, with special attention paid to your personal feelings about volatility and your past reactions to market declines. 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 </a:t>
            </a: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5. Determining 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sset </a:t>
            </a:r>
            <a:r>
              <a:rPr lang="en-US" sz="31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llocation</a:t>
            </a:r>
            <a:endParaRPr lang="en-US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26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After taking all of this into account, you'll come up with one of three scenarios: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You're saving more than enough and can splurge some during retirement!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Your money will last long enough in retirement, given your life expectancy.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end up with a gap. Income generated is less than your expenses, and you won't have enough money to live off of during your entire retirement.</a:t>
            </a:r>
            <a:endParaRPr lang="en-US" sz="42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If you find yourself in the latter scenario, you can still make up for the gaps.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Part-time during retirement can supplement your income.	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Winnow down expenses before you stop working can also improve this gap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342900" algn="l"/>
              </a:tabLst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You can also consider tweaking your asset allocation. 	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Investing in more stocks will help your accounts grow. Can you handle the extra risk?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No matter what, you absolutely must track your progress and make changes as needed.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788"/>
              </a:spcBef>
              <a:spcAft>
                <a:spcPts val="788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4200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successful retirement is within reach.  It takes time, diligence and action to make that dream comes true.</a:t>
            </a:r>
            <a:endParaRPr lang="en-US" sz="4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US" sz="7000" b="1" dirty="0">
                <a:solidFill>
                  <a:srgbClr val="30303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Achieving that goal starts with having a plan. </a:t>
            </a:r>
            <a:endParaRPr lang="en-US" sz="70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615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6. Making 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 for Gaps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653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.cnbcfm.com/applications/cnbc.com/resources/files/2016/09/27/savings%20survey%20pdf.jpg">
            <a:extLst>
              <a:ext uri="{FF2B5EF4-FFF2-40B4-BE49-F238E27FC236}">
                <a16:creationId xmlns:a16="http://schemas.microsoft.com/office/drawing/2014/main" id="{040ADC98-DD2F-45C0-AE8A-1A6C7F6E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1564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D04835-2852-482C-A27D-28B1A8C88D75}"/>
              </a:ext>
            </a:extLst>
          </p:cNvPr>
          <p:cNvSpPr txBox="1"/>
          <p:nvPr/>
        </p:nvSpPr>
        <p:spPr>
          <a:xfrm>
            <a:off x="121836" y="2246987"/>
            <a:ext cx="8900328" cy="362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1.  What do you feel is the level of your financial stress today?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	  2	  3	  4	  5	  6	  7	  8	  9	  10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2.  How satisfied are you with your present financial situation?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	  2	  3	  4	  5	  6	  7	  8	  9	  10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3. How do you feel about your present financial situation?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	  2	  3	  4	  5	  6	  7	  8	  9	  10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4. How often do you worry about being able to meet normal monthly living expenses?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    1	  2	  3	  4	  5	  6	  7	  8	  9	  10	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5.  How confident are you that you could find the money to pay for a  $1000 financial emergency?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	  2	  3	  4	  5	  6	  7	  8	  9	  10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6.  How often does this happen to you?  You want to go to eat, go to a movie or do something else and don’t go because you can’t afford to? 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	  2	  3	  4	  5	  6	  7	  8	  9	  10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7.  How frequently do you find yourself just getting by living paycheck to paycheck?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	  2	  3	  4	  5	  6	  7	  8	  9	  10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8.  How stressed do you feel about your personal finances in general?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1	  2	  3	  4	  5	  6	  7	  8	  9	  10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0FAB740-7C69-4CCD-85C2-B7DB07BE2449}"/>
              </a:ext>
            </a:extLst>
          </p:cNvPr>
          <p:cNvSpPr txBox="1">
            <a:spLocks/>
          </p:cNvSpPr>
          <p:nvPr/>
        </p:nvSpPr>
        <p:spPr bwMode="auto">
          <a:xfrm>
            <a:off x="1485900" y="1086478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>
            <a:lvl1pPr algn="ctr" rtl="0" eaLnBrk="1" fontAlgn="base" hangingPunct="1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32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defTabSz="685800">
              <a:lnSpc>
                <a:spcPts val="4275"/>
              </a:lnSpc>
            </a:pPr>
            <a:r>
              <a:rPr lang="en-US" sz="2100">
                <a:solidFill>
                  <a:srgbClr val="9BBB59">
                    <a:lumMod val="75000"/>
                  </a:srgbClr>
                </a:solidFill>
                <a:effectLst>
                  <a:glow>
                    <a:srgbClr val="4F81BD">
                      <a:alpha val="0"/>
                    </a:srgb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/>
              </a:rPr>
              <a:t>Financial Wellness Score</a:t>
            </a:r>
            <a:endParaRPr lang="en-US" sz="2100" dirty="0">
              <a:solidFill>
                <a:srgbClr val="9BBB59">
                  <a:lumMod val="75000"/>
                </a:srgbClr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58767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482538" y="2114894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become an EconEdLink </a:t>
            </a:r>
            <a:r>
              <a:rPr lang="en-US" b="1" dirty="0"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lang="en-US" dirty="0"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lang="en-US" dirty="0"/>
          </a:p>
          <a:p>
            <a:endParaRPr lang="en-US" dirty="0">
              <a:latin typeface="Arial"/>
              <a:ea typeface="ＭＳ Ｐゴシック"/>
              <a:cs typeface="Arial"/>
            </a:endParaRPr>
          </a:p>
          <a:p>
            <a:pPr algn="ctr"/>
            <a:r>
              <a:rPr lang="en-US" dirty="0">
                <a:latin typeface="Arial"/>
                <a:ea typeface="ＭＳ Ｐゴシック"/>
                <a:cs typeface="Arial"/>
              </a:rPr>
              <a:t>You may access our new </a:t>
            </a:r>
            <a:r>
              <a:rPr lang="en-US" b="1" dirty="0">
                <a:latin typeface="Arial"/>
                <a:ea typeface="ＭＳ Ｐゴシック"/>
                <a:cs typeface="Arial"/>
              </a:rPr>
              <a:t>Professional Development</a:t>
            </a:r>
            <a:r>
              <a:rPr lang="en-US" dirty="0">
                <a:latin typeface="Arial"/>
                <a:ea typeface="ＭＳ Ｐゴシック"/>
                <a:cs typeface="Arial"/>
              </a:rPr>
              <a:t> page </a:t>
            </a:r>
            <a:r>
              <a:rPr lang="en-US" dirty="0"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lang="en-US" dirty="0">
              <a:latin typeface="Arial"/>
              <a:ea typeface="ＭＳ Ｐゴシック"/>
              <a:cs typeface="Arial"/>
            </a:endParaRPr>
          </a:p>
          <a:p>
            <a:endParaRPr lang="en-US" dirty="0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0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F372-1C05-4165-92A4-8BE3015F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21" y="294911"/>
            <a:ext cx="7886700" cy="85407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Interpreting Your Financial Wellness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D56940-87B3-4076-8CA2-70D510122B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648234"/>
              </p:ext>
            </p:extLst>
          </p:nvPr>
        </p:nvGraphicFramePr>
        <p:xfrm>
          <a:off x="663821" y="1605915"/>
          <a:ext cx="7435655" cy="3646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535">
                  <a:extLst>
                    <a:ext uri="{9D8B030D-6E8A-4147-A177-3AD203B41FA5}">
                      <a16:colId xmlns:a16="http://schemas.microsoft.com/office/drawing/2014/main" val="3559450799"/>
                    </a:ext>
                  </a:extLst>
                </a:gridCol>
                <a:gridCol w="6663120">
                  <a:extLst>
                    <a:ext uri="{9D8B030D-6E8A-4147-A177-3AD203B41FA5}">
                      <a16:colId xmlns:a16="http://schemas.microsoft.com/office/drawing/2014/main" val="2053779063"/>
                    </a:ext>
                  </a:extLst>
                </a:gridCol>
              </a:tblGrid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Score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Descriptive Terminology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6571253"/>
                  </a:ext>
                </a:extLst>
              </a:tr>
              <a:tr h="29173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Overwhelming financial distress/lowest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50265020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Extremely high financial distress/extremely low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848430826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Very high financial distress/very poor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168866355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4.0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financial distress/poor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909742319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Average financial distress/average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793033574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Moderate financial distress/moderate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415105449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financial distress/good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104795707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Very low financial distress/very good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775594986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Extremely low financial distress/extremely high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4113457662"/>
                  </a:ext>
                </a:extLst>
              </a:tr>
              <a:tr h="29911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10.0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8575" marR="95250" marT="28575" marB="28575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financial distress/highest financial well-being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95250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62713079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986C79D-39AC-4D05-BFE9-04BF1793C109}"/>
              </a:ext>
            </a:extLst>
          </p:cNvPr>
          <p:cNvSpPr txBox="1"/>
          <p:nvPr/>
        </p:nvSpPr>
        <p:spPr>
          <a:xfrm>
            <a:off x="663821" y="1298138"/>
            <a:ext cx="7886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To determine your score, add up the total number you circled and divide by 80.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69C4408-217A-472B-BA91-27734D558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970" y="5181600"/>
            <a:ext cx="74356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The average mean score is 5.7 for the general population.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Thirty percent of the people scored between 1 and 4 while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Forty-two</a:t>
            </a:r>
            <a:r>
              <a:rPr kumimoji="0" lang="en-US" altLang="zh-CN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percent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scored between 7 and 10.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Twenty-eight per</a:t>
            </a:r>
            <a:r>
              <a:rPr kumimoji="0" lang="en-US" altLang="zh-CN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cent </a:t>
            </a: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were at 5 and 6 on the continuum.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562792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934" y="1515256"/>
            <a:ext cx="8153400" cy="5029200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b="0" i="0" dirty="0">
                <a:solidFill>
                  <a:srgbClr val="222222"/>
                </a:solidFill>
                <a:effectLst/>
              </a:rPr>
              <a:t> 29% have reduced or stopped saving for retirement due to the pandemic.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b="0" i="0" dirty="0">
                <a:solidFill>
                  <a:srgbClr val="222222"/>
                </a:solidFill>
                <a:effectLst/>
              </a:rPr>
              <a:t> 9% have withdrawn from retirement funds, </a:t>
            </a:r>
            <a:r>
              <a:rPr lang="en-US" sz="2100" dirty="0">
                <a:solidFill>
                  <a:srgbClr val="222222"/>
                </a:solidFill>
              </a:rPr>
              <a:t>delaying </a:t>
            </a:r>
            <a:r>
              <a:rPr lang="en-US" sz="2100" b="0" i="0" dirty="0">
                <a:solidFill>
                  <a:srgbClr val="222222"/>
                </a:solidFill>
                <a:effectLst/>
              </a:rPr>
              <a:t>long-term goals.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222222"/>
                </a:solidFill>
              </a:rPr>
              <a:t> </a:t>
            </a:r>
            <a:r>
              <a:rPr lang="en-US" sz="2100" b="0" i="0" dirty="0">
                <a:solidFill>
                  <a:srgbClr val="222222"/>
                </a:solidFill>
                <a:effectLst/>
              </a:rPr>
              <a:t>21% of Americans haven't saved anything for retirement.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222222"/>
                </a:solidFill>
              </a:rPr>
              <a:t> A</a:t>
            </a:r>
            <a:r>
              <a:rPr lang="en-US" sz="2100" b="0" i="0" dirty="0">
                <a:solidFill>
                  <a:srgbClr val="222222"/>
                </a:solidFill>
                <a:effectLst/>
              </a:rPr>
              <a:t>lmost 35% of millennials don't know how much to save!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b="0" i="0" dirty="0">
                <a:solidFill>
                  <a:srgbClr val="222222"/>
                </a:solidFill>
                <a:effectLst/>
              </a:rPr>
              <a:t> Around 44% of millennials feel that student loans left them in a financially precarious situation for years.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b="0" i="0" dirty="0">
                <a:solidFill>
                  <a:srgbClr val="222222"/>
                </a:solidFill>
                <a:effectLst/>
              </a:rPr>
              <a:t> 39%+ believe credit card debt has affected their ability to save for retirement.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b="0" i="0" dirty="0">
                <a:solidFill>
                  <a:srgbClr val="222222"/>
                </a:solidFill>
                <a:effectLst/>
              </a:rPr>
              <a:t> While Americans wish to retire by 50, most end up working till 65 or even 70.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rgbClr val="222222"/>
                </a:solidFill>
              </a:rPr>
              <a:t> O</a:t>
            </a:r>
            <a:r>
              <a:rPr lang="en-US" sz="2100" b="0" i="0" dirty="0">
                <a:solidFill>
                  <a:srgbClr val="222222"/>
                </a:solidFill>
                <a:effectLst/>
              </a:rPr>
              <a:t>nly 18% of people saving for retirement feel they'll have enough savings.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b="0" i="0" dirty="0">
                <a:solidFill>
                  <a:srgbClr val="222222"/>
                </a:solidFill>
                <a:effectLst/>
              </a:rPr>
              <a:t> On average, they contribute only 3-5% of annual savings, whereas the recommended savings should be 10% of all earnings.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i="0" dirty="0">
                <a:solidFill>
                  <a:srgbClr val="000000"/>
                </a:solidFill>
                <a:effectLst/>
              </a:rPr>
              <a:t> Only 31% above 65 use a Financial Advisor.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100" i="0" dirty="0">
                <a:solidFill>
                  <a:srgbClr val="000000"/>
                </a:solidFill>
                <a:effectLst/>
              </a:rPr>
              <a:t> Social Security could run to run out or reductions in payments by 2034.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2103" y="762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2200" b="1" i="0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Why Americans Are Under-Prepared </a:t>
            </a:r>
            <a:r>
              <a:rPr lang="en-US" sz="2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</a:t>
            </a:r>
            <a:r>
              <a:rPr lang="en-US" sz="2200" b="1" i="0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or Retirement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844145-32B4-40FB-B41C-3BFB18909FF3}"/>
              </a:ext>
            </a:extLst>
          </p:cNvPr>
          <p:cNvSpPr txBox="1"/>
          <p:nvPr/>
        </p:nvSpPr>
        <p:spPr>
          <a:xfrm>
            <a:off x="5815625" y="617512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Newsweek, August 23, 2020</a:t>
            </a:r>
          </a:p>
        </p:txBody>
      </p:sp>
    </p:spTree>
    <p:extLst>
      <p:ext uri="{BB962C8B-B14F-4D97-AF65-F5344CB8AC3E}">
        <p14:creationId xmlns:p14="http://schemas.microsoft.com/office/powerpoint/2010/main" val="3218716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ABA405-E00F-4BC0-BB46-DCA48BB6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67934"/>
            <a:ext cx="8382000" cy="4495800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Financial goals are personal benchmarks that you set throughout life.</a:t>
            </a:r>
          </a:p>
          <a:p>
            <a:pPr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Knowing your goals can help you save for them.</a:t>
            </a:r>
          </a:p>
          <a:p>
            <a:pPr>
              <a:buClr>
                <a:srgbClr val="FF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Goals can be added or changed as life’s situations change.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Put an approximate price tag on these and/or your financial  	goals.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How much for a bachelor/bachelorette party, wedding, etc.?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How much for a down payment on a car?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How much to pay for college in five years?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New heater, tires, head gasket on car, etc.?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1400" dirty="0">
                <a:solidFill>
                  <a:schemeClr val="tx1"/>
                </a:solidFill>
                <a:latin typeface="+mn-lt"/>
              </a:rPr>
              <a:t>What are some of your needs?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38E817-BB64-48BD-87A2-BA4A5947F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0134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Dreaming About Your Goals </a:t>
            </a:r>
            <a:br>
              <a:rPr lang="en-US" altLang="en-US" sz="4900" b="1" dirty="0">
                <a:solidFill>
                  <a:srgbClr val="FF0000"/>
                </a:solidFill>
              </a:rPr>
            </a:br>
            <a:r>
              <a:rPr lang="en-US" altLang="en-US" sz="2000" i="1" dirty="0">
                <a:solidFill>
                  <a:schemeClr val="accent3">
                    <a:lumMod val="75000"/>
                  </a:schemeClr>
                </a:solidFill>
              </a:rPr>
              <a:t>“A goal without a plan is just a wish.”</a:t>
            </a:r>
            <a:br>
              <a:rPr lang="en-US" altLang="en-US" sz="2400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84EE6-23D7-484C-92B1-8A20AFE08331}"/>
              </a:ext>
            </a:extLst>
          </p:cNvPr>
          <p:cNvSpPr txBox="1"/>
          <p:nvPr/>
        </p:nvSpPr>
        <p:spPr>
          <a:xfrm>
            <a:off x="4724400" y="6063734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https://www.balancepro.net/pdf/MMP.pdf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41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02273" y="1796088"/>
            <a:ext cx="4501854" cy="41148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tx1"/>
                </a:solidFill>
              </a:rPr>
              <a:t>Needs and Wants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Why do I want it?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Does this match my values?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 How important is this to me? 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</a:rPr>
              <a:t> Set realistic goals.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</a:rPr>
              <a:t> Work to accomplish each step.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</a:rPr>
              <a:t> Prior to moving to the next step.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5721" y="801859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Building wealth is like building a brick wall.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5" descr="4694_male_builder_cementing_a_brick_wall">
            <a:extLst>
              <a:ext uri="{FF2B5EF4-FFF2-40B4-BE49-F238E27FC236}">
                <a16:creationId xmlns:a16="http://schemas.microsoft.com/office/drawing/2014/main" id="{911C4676-950C-44F7-8D9D-41D9A58AF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6840"/>
            <a:ext cx="32988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D7CE8A-08B7-4431-8E26-CDBB270C5C1B}"/>
              </a:ext>
            </a:extLst>
          </p:cNvPr>
          <p:cNvSpPr txBox="1"/>
          <p:nvPr/>
        </p:nvSpPr>
        <p:spPr>
          <a:xfrm>
            <a:off x="755945" y="5497175"/>
            <a:ext cx="45018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One brick on top of the other,</a:t>
            </a: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Make sure the wall is solid,</a:t>
            </a:r>
          </a:p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Add another brick.</a:t>
            </a:r>
          </a:p>
        </p:txBody>
      </p:sp>
    </p:spTree>
    <p:extLst>
      <p:ext uri="{BB962C8B-B14F-4D97-AF65-F5344CB8AC3E}">
        <p14:creationId xmlns:p14="http://schemas.microsoft.com/office/powerpoint/2010/main" val="3654111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E4845A-CE96-4AD0-8B2B-9505E774C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1816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/>
              <a:t>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Set goals.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short, medium and long term.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Have goals/objectives is half the battle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Create a budget.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Identify how much you spend and where.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Figure out where you can cut to start saving.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Appoint a family CFO (Chief Family Officer).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This is a family project not a one person goal.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If single, find an advisor or friend to help you. 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Establish monthly budget meetings.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Review your plan and make adjustments, if needed.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If your income changes or expenses rise, make adjustments.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FFA246-8F26-49C3-B320-6D70FC4C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Kick Start Your Way to Empowerment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49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DB2C8-89C8-48D9-87E8-B46AD2B16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+mn-lt"/>
              </a:rPr>
              <a:t> Specific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pecific enough to suggest action.</a:t>
            </a:r>
            <a:br>
              <a:rPr 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400" i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</a:rPr>
              <a:t>Save enough money to get a refrigerator, not just save money.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+mn-lt"/>
              </a:rPr>
              <a:t> Measurable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eed to know when you’re close or achieved your goal.</a:t>
            </a:r>
            <a:br>
              <a:rPr 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400" i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</a:rPr>
              <a:t>A refrigerator costs $600, and you have $300 already saved.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+mn-lt"/>
              </a:rPr>
              <a:t> Attainable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our goal need to be reasonable and possible.</a:t>
            </a:r>
            <a:br>
              <a:rPr 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400" i="1" dirty="0">
                <a:solidFill>
                  <a:schemeClr val="tx1"/>
                </a:solidFill>
                <a:latin typeface="+mn-lt"/>
              </a:rPr>
              <a:t>	C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</a:rPr>
              <a:t>an I save enough money to arrive at my goal within one year.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+mn-lt"/>
              </a:rPr>
              <a:t> Relevant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–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G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oal needs to make common sense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and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fits your needs.</a:t>
            </a:r>
            <a:br>
              <a:rPr 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400" i="1" dirty="0">
                <a:solidFill>
                  <a:schemeClr val="tx1"/>
                </a:solidFill>
                <a:latin typeface="+mn-lt"/>
              </a:rPr>
              <a:t>	Y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</a:rPr>
              <a:t>ou don't need to save money for 18 pairs of shoes.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effectLst/>
                <a:latin typeface="+mn-lt"/>
              </a:rPr>
              <a:t> Time-related</a:t>
            </a:r>
            <a:r>
              <a:rPr lang="en-US" sz="2400" dirty="0">
                <a:solidFill>
                  <a:schemeClr val="tx1"/>
                </a:solidFill>
                <a:effectLst/>
                <a:latin typeface="+mn-lt"/>
              </a:rPr>
              <a:t> – Set a definite target date.</a:t>
            </a:r>
            <a:br>
              <a:rPr 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400" i="1" dirty="0">
                <a:solidFill>
                  <a:schemeClr val="tx1"/>
                </a:solidFill>
                <a:latin typeface="+mn-lt"/>
              </a:rPr>
              <a:t>	R</a:t>
            </a:r>
            <a:r>
              <a:rPr lang="en-US" sz="2400" i="1" dirty="0">
                <a:solidFill>
                  <a:schemeClr val="tx1"/>
                </a:solidFill>
                <a:effectLst/>
                <a:latin typeface="+mn-lt"/>
              </a:rPr>
              <a:t>epairman says I need a new fridge in the next six months.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85BA44-3855-40FB-8596-D41771235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A Realistic Goal: Be “SMART”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9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D1FBD7-9E7D-41A4-9AF0-0CE99758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</a:rPr>
              <a:t> If the amount you’re now saving falls short of what you need to save to reach your goals, ask these questions of yourself.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What is most important to you?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Are you paying yourself first?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Are you putting away 10% of after-tax income.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Can you increase your savings by earning more or spending less?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Did you set reasonable goals?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Could you delay the target date of any of your goals?</a:t>
            </a:r>
            <a:endParaRPr lang="en-US" sz="64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</a:rPr>
              <a:t> You need to re-evaluate your spending plan annually.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</a:rPr>
              <a:t> A budget is simply a priority list.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</a:rPr>
              <a:t> Following it allows you to use your money to satisfy your needs.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</a:rPr>
              <a:t> Don’t be afraid to re-adjust as needed but don’t cut your savings.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D61EB-C80A-4FB7-9B2C-9D48B4DA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381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Adjusting Your Goals and Plan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6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0CC7BC-08A7-4903-A5A9-AD3CAAB4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486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effectLst/>
                <a:latin typeface="Tahoma" pitchFamily="34" charset="0"/>
              </a:rPr>
              <a:t> </a:t>
            </a: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Short-term Goals </a:t>
            </a:r>
            <a:r>
              <a:rPr lang="en-US" sz="5600" dirty="0">
                <a:solidFill>
                  <a:schemeClr val="tx1"/>
                </a:solidFill>
                <a:effectLst/>
                <a:latin typeface="Tahoma" pitchFamily="34" charset="0"/>
              </a:rPr>
              <a:t>– Accomplish </a:t>
            </a:r>
            <a:r>
              <a:rPr lang="en-US" sz="5600" u="sng" dirty="0">
                <a:solidFill>
                  <a:schemeClr val="tx1"/>
                </a:solidFill>
                <a:effectLst/>
                <a:latin typeface="Tahoma" pitchFamily="34" charset="0"/>
              </a:rPr>
              <a:t>within 1 year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Holiday gifts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 Vacation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Paying off a credit card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Buying a new TV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Mid-term Goals - Accomplish </a:t>
            </a:r>
            <a:r>
              <a:rPr lang="en-US" sz="5600" u="sng" dirty="0">
                <a:solidFill>
                  <a:schemeClr val="tx1"/>
                </a:solidFill>
                <a:effectLst/>
                <a:latin typeface="+mn-lt"/>
              </a:rPr>
              <a:t>within 1 - 5 years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Paying off all you credit cards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Purchasing a new car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Remodeling your kitchen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Saving for orthodontic work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 Long-term Goals - Accomplish </a:t>
            </a:r>
            <a:r>
              <a:rPr lang="en-US" sz="5600" u="sng" dirty="0">
                <a:solidFill>
                  <a:schemeClr val="tx1"/>
                </a:solidFill>
                <a:effectLst/>
                <a:latin typeface="+mn-lt"/>
              </a:rPr>
              <a:t>5 years or longer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Buying a new home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Saving for a child’s education</a:t>
            </a:r>
          </a:p>
          <a:p>
            <a:pPr lvl="2">
              <a:buFont typeface="Wingdings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  <a:effectLst/>
                <a:latin typeface="+mn-lt"/>
              </a:rPr>
              <a:t>Saving for retirement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02EBA-DC1D-458B-BA4B-862C24B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5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Why Create a Budget?</a:t>
            </a:r>
            <a:br>
              <a:rPr lang="en-US" sz="36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</a:b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76483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41031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Balance Financial Fitness Program:</a:t>
            </a:r>
            <a:b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</a:br>
            <a:r>
              <a:rPr lang="en-US" sz="27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Money Management Planner</a:t>
            </a:r>
            <a:br>
              <a:rPr lang="en-US" sz="3600" dirty="0"/>
            </a:br>
            <a:r>
              <a:rPr lang="en-US" dirty="0"/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6AC29-BA4C-48C0-8EE2-5EB0DFA38DE9}"/>
              </a:ext>
            </a:extLst>
          </p:cNvPr>
          <p:cNvSpPr txBox="1"/>
          <p:nvPr/>
        </p:nvSpPr>
        <p:spPr>
          <a:xfrm>
            <a:off x="838200" y="1524000"/>
            <a:ext cx="73212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 guide to help you take control of your finances.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You can examine your past finances to create a plan for all future   	spending and savings.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A review of your expenses and spending habits will enable you to 	design a realistic monthly budget.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Be prepared to make some changes, if those habits have kept you from achieving your financial goals.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 Worksheets: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Financial Goals </a:t>
            </a:r>
            <a:endParaRPr lang="en-US" sz="17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Net Worth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Essential Expenses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Discretionary Expenses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Monthly Income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Unsecured Debt (How to attack debt)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Weekly Expenses</a:t>
            </a:r>
          </a:p>
        </p:txBody>
      </p:sp>
    </p:spTree>
    <p:extLst>
      <p:ext uri="{BB962C8B-B14F-4D97-AF65-F5344CB8AC3E}">
        <p14:creationId xmlns:p14="http://schemas.microsoft.com/office/powerpoint/2010/main" val="214342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10DBF-3987-4828-867D-0CA300F29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8032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 b="1">
              <a:solidFill>
                <a:srgbClr val="005CB8"/>
              </a:solidFill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latin typeface="Calibri" panose="020F0502020204030204" pitchFamily="34" charset="0"/>
              <a:ea typeface="ＭＳ Ｐゴシック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588955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latin typeface="Arial"/>
                <a:ea typeface="ＭＳ Ｐゴシック"/>
              </a:rPr>
              <a:t>To earn your professional development certificate for this webinar, you must: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ea typeface="ＭＳ Ｐゴシック"/>
              </a:rPr>
              <a:t>Watch a minimum of 45-minutes and you will automatically receive a professional development </a:t>
            </a:r>
            <a:r>
              <a:rPr lang="en-US" b="1" dirty="0">
                <a:solidFill>
                  <a:srgbClr val="7A9900"/>
                </a:solidFill>
                <a:latin typeface="Arial"/>
                <a:ea typeface="ＭＳ Ｐゴシック"/>
              </a:rPr>
              <a:t>certificate </a:t>
            </a:r>
            <a:r>
              <a:rPr lang="en-US" dirty="0">
                <a:latin typeface="Arial"/>
                <a:ea typeface="ＭＳ Ｐゴシック"/>
              </a:rPr>
              <a:t>via e-mail within 24 hours.</a:t>
            </a:r>
          </a:p>
          <a:p>
            <a:endParaRPr lang="en-US" dirty="0">
              <a:latin typeface="Arial"/>
              <a:ea typeface="ＭＳ Ｐゴシック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Accessing resources: </a:t>
            </a:r>
            <a:endParaRPr lang="en-US" dirty="0"/>
          </a:p>
          <a:p>
            <a:endParaRPr lang="en-US" dirty="0"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lang="en-US" sz="1600" b="1" i="1" dirty="0">
                <a:solidFill>
                  <a:srgbClr val="005CB8"/>
                </a:solidFill>
                <a:latin typeface="Arial"/>
                <a:ea typeface="ＭＳ Ｐゴシック"/>
                <a:cs typeface="Arial"/>
              </a:rPr>
              <a:t>EconEdLink.org/professional-development/</a:t>
            </a:r>
          </a:p>
          <a:p>
            <a:endParaRPr lang="en-US" b="1" i="1" dirty="0">
              <a:solidFill>
                <a:srgbClr val="005CB8"/>
              </a:solidFill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0CC7BC-08A7-4903-A5A9-AD3CAAB4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600200"/>
            <a:ext cx="8321040" cy="4648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Easy credit tempts people to buy or charge.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Credit card balances can and get out of control.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 Large amounts of disposable income are needed to pay them off.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Understand the difference between: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Good debt:  car loan and home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Bad debt: Credit card purchases for wanted items.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To evaluate any progress with your goals, you must determine what 	your overall financial picture looks like today.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Determine your “Net Worth” to begin making SMART spending changes.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  <a:latin typeface="+mn-lt"/>
              </a:rPr>
              <a:t> “Net Worth” = Total owned (assets) minus total owed (debt)  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02EBA-DC1D-458B-BA4B-862C24B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Why Can’t I Pay Bills or Save?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4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0CC7BC-08A7-4903-A5A9-AD3CAAB4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876800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</a:rPr>
              <a:t> Paying only minimum or missed payments on charge accounts.</a:t>
            </a:r>
          </a:p>
          <a:p>
            <a:pPr marL="0" indent="0">
              <a:buClr>
                <a:srgbClr val="FF0000"/>
              </a:buClr>
              <a:buSzTx/>
              <a:buNone/>
            </a:pPr>
            <a:endParaRPr lang="en-US" sz="26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</a:rPr>
              <a:t>  Consolidating debts by borrowing from high interest lenders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</a:rPr>
              <a:t>  Depending on overtime to cover monthly bills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</a:rPr>
              <a:t>  Finding it impossible to save money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</a:rPr>
              <a:t>  Withdrawing funds from savings to cover bills</a:t>
            </a: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effectLst/>
                <a:latin typeface="+mn-lt"/>
              </a:rPr>
              <a:t> Borrowing from friends and relatives to pay basic expenses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02EBA-DC1D-458B-BA4B-862C24B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10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Danger Signs of Financial Trouble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96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219200"/>
            <a:ext cx="8458200" cy="28956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tx1"/>
                </a:solidFill>
              </a:rPr>
              <a:t> Credit Scores are important because . . 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Employment opportunities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Lower insurance rates &amp; interest expense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Easier access to additional credit</a:t>
            </a:r>
            <a:endParaRPr lang="en-US" sz="5600" b="1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tx1"/>
                </a:solidFill>
              </a:rPr>
              <a:t> Building A Credit Score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 Take out a car loan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 Take out a credit card/store card and use it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 Make timely payments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 Take out a “credit builder” loan</a:t>
            </a:r>
            <a:endParaRPr lang="en-US" sz="5600" b="1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5600" b="1" dirty="0">
                <a:solidFill>
                  <a:schemeClr val="tx1"/>
                </a:solidFill>
              </a:rPr>
              <a:t> Improving A Credit Score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Make payments on time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Pay off Liens, Judgments and Collections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5600" dirty="0">
                <a:solidFill>
                  <a:schemeClr val="tx1"/>
                </a:solidFill>
              </a:rPr>
              <a:t>Monitor Credit Lines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9065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Do I Need a Credit Card?</a:t>
            </a:r>
            <a:endParaRPr lang="en-US" sz="3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66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8C141C-9ACB-46DA-B054-E134FA4D5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9471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1EF3F-7489-4040-ACC8-1052F5F4A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E4213-3B7D-4BDC-8E18-71B000BAD229}"/>
              </a:ext>
            </a:extLst>
          </p:cNvPr>
          <p:cNvSpPr txBox="1"/>
          <p:nvPr/>
        </p:nvSpPr>
        <p:spPr>
          <a:xfrm>
            <a:off x="838199" y="1644134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Subsidized Stafford College Loan*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5AF63-D402-417F-B805-394649F92A59}"/>
              </a:ext>
            </a:extLst>
          </p:cNvPr>
          <p:cNvSpPr txBox="1"/>
          <p:nvPr/>
        </p:nvSpPr>
        <p:spPr>
          <a:xfrm>
            <a:off x="4800599" y="1644134"/>
            <a:ext cx="79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2.75%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33B51F-AC5A-4BAD-8FE0-6B90EEF5A23E}"/>
              </a:ext>
            </a:extLst>
          </p:cNvPr>
          <p:cNvSpPr txBox="1"/>
          <p:nvPr/>
        </p:nvSpPr>
        <p:spPr>
          <a:xfrm>
            <a:off x="6019800" y="162710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B1BDE-327C-48AF-9B84-731C9CC2EF70}"/>
              </a:ext>
            </a:extLst>
          </p:cNvPr>
          <p:cNvSpPr txBox="1"/>
          <p:nvPr/>
        </p:nvSpPr>
        <p:spPr>
          <a:xfrm>
            <a:off x="7360921" y="154995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$25,000.00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67F69B-B48F-4A81-98AE-AF33AB830005}"/>
              </a:ext>
            </a:extLst>
          </p:cNvPr>
          <p:cNvSpPr txBox="1"/>
          <p:nvPr/>
        </p:nvSpPr>
        <p:spPr>
          <a:xfrm>
            <a:off x="838200" y="22537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Mortgage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59C141-AAA9-45AA-9964-4ABC40E8627F}"/>
              </a:ext>
            </a:extLst>
          </p:cNvPr>
          <p:cNvSpPr txBox="1"/>
          <p:nvPr/>
        </p:nvSpPr>
        <p:spPr>
          <a:xfrm>
            <a:off x="4800600" y="2253734"/>
            <a:ext cx="1097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ED7D02-F871-44A2-926B-277E1345AEB9}"/>
              </a:ext>
            </a:extLst>
          </p:cNvPr>
          <p:cNvSpPr txBox="1"/>
          <p:nvPr/>
        </p:nvSpPr>
        <p:spPr>
          <a:xfrm>
            <a:off x="5943602" y="22537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$1,500.00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F4C89-55B7-4B7A-A2C8-CEE8C047B422}"/>
              </a:ext>
            </a:extLst>
          </p:cNvPr>
          <p:cNvSpPr txBox="1"/>
          <p:nvPr/>
        </p:nvSpPr>
        <p:spPr>
          <a:xfrm>
            <a:off x="7315202" y="225373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$200,000.00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4AED04-60B0-4931-A089-6A2D71207589}"/>
              </a:ext>
            </a:extLst>
          </p:cNvPr>
          <p:cNvSpPr txBox="1"/>
          <p:nvPr/>
        </p:nvSpPr>
        <p:spPr>
          <a:xfrm>
            <a:off x="838200" y="29395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 Loan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69D8EC-025F-4172-BAE5-58AD257DD2C2}"/>
              </a:ext>
            </a:extLst>
          </p:cNvPr>
          <p:cNvSpPr txBox="1"/>
          <p:nvPr/>
        </p:nvSpPr>
        <p:spPr>
          <a:xfrm>
            <a:off x="4800600" y="289024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0D410-4D35-4CC3-BD3D-9A771B780E2B}"/>
              </a:ext>
            </a:extLst>
          </p:cNvPr>
          <p:cNvSpPr txBox="1"/>
          <p:nvPr/>
        </p:nvSpPr>
        <p:spPr>
          <a:xfrm>
            <a:off x="6019800" y="29395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$250.00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65DB08-A04E-4695-8FCE-B253E2CF76BB}"/>
              </a:ext>
            </a:extLst>
          </p:cNvPr>
          <p:cNvSpPr txBox="1"/>
          <p:nvPr/>
        </p:nvSpPr>
        <p:spPr>
          <a:xfrm>
            <a:off x="7391400" y="290095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$5,000.00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AAF7DB-6D3C-41CF-8914-AB72CF4D9B34}"/>
              </a:ext>
            </a:extLst>
          </p:cNvPr>
          <p:cNvSpPr txBox="1"/>
          <p:nvPr/>
        </p:nvSpPr>
        <p:spPr>
          <a:xfrm>
            <a:off x="838200" y="36253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Macy’s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2AFE1A-D337-4437-B67F-CD3F80DAA5AF}"/>
              </a:ext>
            </a:extLst>
          </p:cNvPr>
          <p:cNvSpPr txBox="1"/>
          <p:nvPr/>
        </p:nvSpPr>
        <p:spPr>
          <a:xfrm>
            <a:off x="4800600" y="3625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19.8%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CC4E3-56A9-4867-A291-F7224889C799}"/>
              </a:ext>
            </a:extLst>
          </p:cNvPr>
          <p:cNvSpPr txBox="1"/>
          <p:nvPr/>
        </p:nvSpPr>
        <p:spPr>
          <a:xfrm>
            <a:off x="6111240" y="360473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$50.00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D4A3DD-DC71-42DB-8DF8-4A73BB23E654}"/>
              </a:ext>
            </a:extLst>
          </p:cNvPr>
          <p:cNvSpPr txBox="1"/>
          <p:nvPr/>
        </p:nvSpPr>
        <p:spPr>
          <a:xfrm>
            <a:off x="7467602" y="352579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2D70B6-F962-41B9-9014-D3C33001173D}"/>
              </a:ext>
            </a:extLst>
          </p:cNvPr>
          <p:cNvSpPr txBox="1"/>
          <p:nvPr/>
        </p:nvSpPr>
        <p:spPr>
          <a:xfrm>
            <a:off x="914400" y="4311134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Chase Travel Card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887672-5ADC-49F4-AECB-B88C7E91ACA3}"/>
              </a:ext>
            </a:extLst>
          </p:cNvPr>
          <p:cNvSpPr txBox="1"/>
          <p:nvPr/>
        </p:nvSpPr>
        <p:spPr>
          <a:xfrm>
            <a:off x="4800600" y="42618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24.9%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DB4E87-48D2-4441-ACEB-680A537D36EF}"/>
              </a:ext>
            </a:extLst>
          </p:cNvPr>
          <p:cNvSpPr txBox="1"/>
          <p:nvPr/>
        </p:nvSpPr>
        <p:spPr>
          <a:xfrm>
            <a:off x="6004562" y="4230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$10.00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D18E9F-8B3B-49E7-8E0A-154D1BD3E695}"/>
              </a:ext>
            </a:extLst>
          </p:cNvPr>
          <p:cNvSpPr txBox="1"/>
          <p:nvPr/>
        </p:nvSpPr>
        <p:spPr>
          <a:xfrm>
            <a:off x="7360921" y="4229576"/>
            <a:ext cx="115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$2055.00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7AE6B0-C065-426F-9EC1-D54074CDA0B2}"/>
              </a:ext>
            </a:extLst>
          </p:cNvPr>
          <p:cNvSpPr txBox="1"/>
          <p:nvPr/>
        </p:nvSpPr>
        <p:spPr>
          <a:xfrm>
            <a:off x="914400" y="49969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Chase Private Student Loan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3EB2F6-19DE-4CB7-ADB6-2EA2938AD2A0}"/>
              </a:ext>
            </a:extLst>
          </p:cNvPr>
          <p:cNvSpPr txBox="1"/>
          <p:nvPr/>
        </p:nvSpPr>
        <p:spPr>
          <a:xfrm>
            <a:off x="4556760" y="492341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3.2-14.5%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46BB2-4EC0-4A14-856A-990942B30F06}"/>
              </a:ext>
            </a:extLst>
          </p:cNvPr>
          <p:cNvSpPr txBox="1"/>
          <p:nvPr/>
        </p:nvSpPr>
        <p:spPr>
          <a:xfrm>
            <a:off x="6004562" y="489567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$100.00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B94B8B-0D11-47CC-893A-5E1C33708931}"/>
              </a:ext>
            </a:extLst>
          </p:cNvPr>
          <p:cNvSpPr txBox="1"/>
          <p:nvPr/>
        </p:nvSpPr>
        <p:spPr>
          <a:xfrm>
            <a:off x="7391400" y="4911804"/>
            <a:ext cx="1447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$2000.00</a:t>
            </a:r>
          </a:p>
        </p:txBody>
      </p:sp>
    </p:spTree>
    <p:extLst>
      <p:ext uri="{BB962C8B-B14F-4D97-AF65-F5344CB8AC3E}">
        <p14:creationId xmlns:p14="http://schemas.microsoft.com/office/powerpoint/2010/main" val="3311083145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D02EBA-DC1D-458B-BA4B-862C24B4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Budgeting and Finance Planning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" name="Picture 10" descr="debt-main_Full">
            <a:hlinkClick r:id="rId2"/>
            <a:extLst>
              <a:ext uri="{FF2B5EF4-FFF2-40B4-BE49-F238E27FC236}">
                <a16:creationId xmlns:a16="http://schemas.microsoft.com/office/drawing/2014/main" id="{FB87C9F7-DEBF-4220-BF27-240F1FE5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724400" cy="3429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4FEA0-0567-4C0E-A23B-7812A0252805}"/>
              </a:ext>
            </a:extLst>
          </p:cNvPr>
          <p:cNvSpPr txBox="1"/>
          <p:nvPr/>
        </p:nvSpPr>
        <p:spPr>
          <a:xfrm>
            <a:off x="609600" y="5334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Better Money Habits</a:t>
            </a:r>
          </a:p>
          <a:p>
            <a:pPr algn="ctr"/>
            <a:r>
              <a:rPr lang="en-US" sz="2000" dirty="0">
                <a:hlinkClick r:id="rId4"/>
              </a:rPr>
              <a:t>https://www.econedlink.org/resources/collection/better-money-habits/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348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1511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effectLst/>
              </a:rPr>
              <a:t>Net Income – the amount you bring home after deductions (taxes, pension, etc</a:t>
            </a:r>
            <a:r>
              <a:rPr lang="en-US" sz="7200" dirty="0">
                <a:solidFill>
                  <a:schemeClr val="tx1"/>
                </a:solidFill>
              </a:rPr>
              <a:t>.)</a:t>
            </a:r>
            <a:r>
              <a:rPr lang="en-US" sz="7200" dirty="0">
                <a:solidFill>
                  <a:schemeClr val="tx1"/>
                </a:solidFill>
                <a:effectLst/>
              </a:rPr>
              <a:t>  	Could in</a:t>
            </a:r>
            <a:r>
              <a:rPr lang="en-US" sz="7200" dirty="0">
                <a:solidFill>
                  <a:schemeClr val="tx1"/>
                </a:solidFill>
              </a:rPr>
              <a:t>clude alimony, pension, social security , rental income, other)</a:t>
            </a:r>
            <a:endParaRPr lang="en-US" sz="7200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effectLst/>
              </a:rPr>
              <a:t> Essential Living Expenses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Housing, utilities, food</a:t>
            </a:r>
            <a:r>
              <a:rPr lang="en-US" sz="7200" dirty="0">
                <a:solidFill>
                  <a:schemeClr val="tx1"/>
                </a:solidFill>
              </a:rPr>
              <a:t>, transportation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Insurances (auto, life, home or apt., health)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</a:rPr>
              <a:t>Savings, tax payments (property, quarterly?)</a:t>
            </a:r>
          </a:p>
          <a:p>
            <a:pPr>
              <a:lnSpc>
                <a:spcPct val="8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effectLst/>
              </a:rPr>
              <a:t> Discretionary Expenses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Personal (barber/hairdresser, clothing, laundry, cosmetics, etc.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Entertainment (dining, sports, vacation, leisure activities)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</a:rPr>
              <a:t>Miscellaneous (pet care, alcohol, education, gifts, etc.) </a:t>
            </a:r>
            <a:endParaRPr lang="en-US" sz="7200" dirty="0">
              <a:solidFill>
                <a:schemeClr val="tx1"/>
              </a:solidFill>
              <a:effectLst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effectLst/>
              </a:rPr>
              <a:t> Debt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Credit cards &amp; store cards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Bank and personal loans (student, etc.)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effectLst/>
              </a:rPr>
              <a:t> Savings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effectLst/>
              </a:rPr>
              <a:t>Emergency fund (should be 4-6 months of liquidity)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723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What Makes Up a Budget?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33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Much Money You Should Spend on Living Expenses - 2020 ...">
            <a:extLst>
              <a:ext uri="{FF2B5EF4-FFF2-40B4-BE49-F238E27FC236}">
                <a16:creationId xmlns:a16="http://schemas.microsoft.com/office/drawing/2014/main" id="{041B04A5-20AF-462F-BC6E-3A8581EF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0329"/>
            <a:ext cx="7424737" cy="59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138FCE-0809-43D7-B9B1-F85818229ABD}"/>
              </a:ext>
            </a:extLst>
          </p:cNvPr>
          <p:cNvSpPr txBox="1"/>
          <p:nvPr/>
        </p:nvSpPr>
        <p:spPr>
          <a:xfrm>
            <a:off x="728662" y="6183534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https://www.kiplinger.com/tool/spending/T007-S001-budgeting-worksheet-a-household-budget-for-today-a/index.php</a:t>
            </a:r>
            <a:endParaRPr lang="en-US" sz="1200" dirty="0"/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4724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Target amounts for each expense.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 Don’t inflate or underestimate your expenses.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 Use take home pay as a basis of income.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 Use a budget worksheet to develop a balanced budget.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 Goal is to have disposable income of 5-10% of your total income.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 Talk over with entire family why and how your are budgeting.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  <a:effectLst/>
                <a:latin typeface="+mn-lt"/>
              </a:rPr>
              <a:t> All (entire family) must buy into the process to succeed.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Household Budget Worksheet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324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BD2279-5FFD-4225-A209-3C6B51307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953000"/>
          </a:xfrm>
        </p:spPr>
        <p:txBody>
          <a:bodyPr>
            <a:normAutofit fontScale="70000" lnSpcReduction="20000"/>
          </a:bodyPr>
          <a:lstStyle/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2400" dirty="0" err="1">
                <a:solidFill>
                  <a:schemeClr val="tx1"/>
                </a:solidFill>
                <a:latin typeface="+mn-lt"/>
              </a:rPr>
              <a:t>ChexSysten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 is a nationwide specialty consumer reporting agency 	under the federal Fair Credit Reporting Act (FCRA). </a:t>
            </a:r>
          </a:p>
          <a:p>
            <a:pPr marL="0" indent="0" defTabSz="914400">
              <a:lnSpc>
                <a:spcPct val="100000"/>
              </a:lnSpc>
              <a:buClr>
                <a:srgbClr val="FF0000"/>
              </a:buClr>
              <a:buNone/>
            </a:pPr>
            <a:endParaRPr lang="en-US" altLang="en-US" sz="1400" dirty="0">
              <a:solidFill>
                <a:schemeClr val="tx1"/>
              </a:solidFill>
              <a:latin typeface="+mn-lt"/>
            </a:endParaRPr>
          </a:p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Been denied an account? ChexSystems was used in the decision.</a:t>
            </a:r>
          </a:p>
          <a:p>
            <a:pPr marL="0" indent="0" defTabSz="914400">
              <a:lnSpc>
                <a:spcPct val="100000"/>
              </a:lnSpc>
              <a:buClr>
                <a:srgbClr val="FF0000"/>
              </a:buClr>
              <a:buNone/>
            </a:pPr>
            <a:endParaRPr lang="en-US" altLang="en-US" sz="1400" dirty="0">
              <a:solidFill>
                <a:schemeClr val="tx1"/>
              </a:solidFill>
              <a:latin typeface="+mn-lt"/>
            </a:endParaRPr>
          </a:p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You are entitled to a free copy of your consumer report, at your request, once every 12 months.</a:t>
            </a:r>
          </a:p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You may request a copy of your consumer disclosure report online, fax, text messaging, or by mail.</a:t>
            </a:r>
          </a:p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+mn-lt"/>
            </a:endParaRPr>
          </a:p>
          <a:p>
            <a:pPr defTabSz="91440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They will send your report to you, free of charge, via U.S. mail within five business days of receiving your request.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81C3A-5FF9-4601-BF31-0F45790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ChexSystems</a:t>
            </a:r>
            <a:r>
              <a:rPr lang="en-US" sz="36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+mn-lt"/>
                <a:hlinkClick r:id="rId2"/>
              </a:rPr>
              <a:t>www.chexsystems.com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1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E443-B492-45B5-9035-D62751967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Objectives and Agenda</a:t>
            </a:r>
            <a:endParaRPr lang="en-US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16CF2-7D3F-4E9D-88D9-E25A67B76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3779520"/>
          </a:xfrm>
        </p:spPr>
        <p:txBody>
          <a:bodyPr/>
          <a:lstStyle/>
          <a:p>
            <a:r>
              <a:rPr lang="en-US" sz="1800" u="sng" dirty="0"/>
              <a:t>Preparing</a:t>
            </a:r>
            <a:r>
              <a:rPr lang="en-US" sz="1800" dirty="0"/>
              <a:t> today for your financial future.</a:t>
            </a:r>
          </a:p>
          <a:p>
            <a:r>
              <a:rPr lang="en-US" sz="1800" u="sng" dirty="0"/>
              <a:t>Identifying</a:t>
            </a:r>
            <a:r>
              <a:rPr lang="en-US" sz="1800" dirty="0"/>
              <a:t> the players who deal with debt and try to help people.</a:t>
            </a:r>
          </a:p>
          <a:p>
            <a:r>
              <a:rPr lang="en-US" sz="1800" u="sng" dirty="0"/>
              <a:t>Establishing</a:t>
            </a:r>
            <a:r>
              <a:rPr lang="en-US" sz="1800" dirty="0"/>
              <a:t> your “net worth” and building a budget.</a:t>
            </a:r>
          </a:p>
          <a:p>
            <a:r>
              <a:rPr lang="en-US" sz="1800" u="sng" dirty="0"/>
              <a:t>Setting</a:t>
            </a:r>
            <a:r>
              <a:rPr lang="en-US" sz="1800" dirty="0"/>
              <a:t> personal financial goals.</a:t>
            </a:r>
          </a:p>
          <a:p>
            <a:r>
              <a:rPr lang="en-US" sz="1800" u="sng" dirty="0"/>
              <a:t>Attacking</a:t>
            </a:r>
            <a:r>
              <a:rPr lang="en-US" sz="1800" dirty="0"/>
              <a:t> debt and building economic empowerment. </a:t>
            </a:r>
          </a:p>
          <a:p>
            <a:r>
              <a:rPr lang="en-US" sz="1800" dirty="0"/>
              <a:t>How saving can help you </a:t>
            </a:r>
            <a:r>
              <a:rPr lang="en-US" sz="1800" u="sng" dirty="0"/>
              <a:t>build</a:t>
            </a:r>
            <a:r>
              <a:rPr lang="en-US" sz="1800" dirty="0"/>
              <a:t> wealth.</a:t>
            </a:r>
          </a:p>
          <a:p>
            <a:r>
              <a:rPr lang="en-US" sz="1800" u="sng" dirty="0"/>
              <a:t>Finding</a:t>
            </a:r>
            <a:r>
              <a:rPr lang="en-US" sz="1800" dirty="0"/>
              <a:t> money within your existing finances and budget.</a:t>
            </a:r>
          </a:p>
          <a:p>
            <a:r>
              <a:rPr lang="en-US" sz="1800" u="sng" dirty="0"/>
              <a:t>Credit</a:t>
            </a:r>
            <a:r>
              <a:rPr lang="en-US" sz="1800" dirty="0"/>
              <a:t> reports and scores:  How to deal with them.</a:t>
            </a:r>
          </a:p>
          <a:p>
            <a:r>
              <a:rPr lang="en-US" sz="1800" dirty="0"/>
              <a:t> What are my next steps to financial </a:t>
            </a:r>
            <a:r>
              <a:rPr lang="en-US" sz="1800" u="sng" dirty="0"/>
              <a:t>security</a:t>
            </a:r>
            <a:r>
              <a:rPr lang="en-US" sz="18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5642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ffectLst/>
                <a:latin typeface="+mn-lt"/>
              </a:rPr>
              <a:t> Track spending for a month.</a:t>
            </a:r>
          </a:p>
          <a:p>
            <a:pPr marL="0" indent="0">
              <a:lnSpc>
                <a:spcPct val="80000"/>
              </a:lnSpc>
              <a:buClr>
                <a:srgbClr val="FF0000"/>
              </a:buClr>
              <a:buSzTx/>
              <a:buNone/>
            </a:pPr>
            <a:endParaRPr lang="en-US" sz="23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ffectLst/>
                <a:latin typeface="+mn-lt"/>
              </a:rPr>
              <a:t> Gather all receipts/check book/file folder.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ffectLst/>
                <a:latin typeface="+mn-lt"/>
              </a:rPr>
              <a:t> Set target amounts for each category.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ffectLst/>
                <a:latin typeface="+mn-lt"/>
              </a:rPr>
              <a:t> Review expenses, determine what can be reduced or eliminated.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ffectLst/>
                <a:latin typeface="+mn-lt"/>
              </a:rPr>
              <a:t> Budget for weekly/daily expenses.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endParaRPr lang="en-US" sz="2300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2300" dirty="0">
                <a:solidFill>
                  <a:schemeClr val="tx1"/>
                </a:solidFill>
                <a:effectLst/>
                <a:latin typeface="+mn-lt"/>
              </a:rPr>
              <a:t> Set </a:t>
            </a:r>
            <a:r>
              <a:rPr lang="en-US" sz="2300" b="1" dirty="0">
                <a:solidFill>
                  <a:schemeClr val="tx1"/>
                </a:solidFill>
                <a:effectLst/>
                <a:latin typeface="+mn-lt"/>
              </a:rPr>
              <a:t>“GOALS”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476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effectLst/>
                <a:latin typeface="+mn-lt"/>
              </a:rPr>
              <a:t>How to Follow a Budget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158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1142E-C2EB-4502-8900-76DE66370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09433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ADB3F9-50D2-409F-A07C-5A8AB4868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39069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" y="1371600"/>
            <a:ext cx="8153400" cy="426720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Borrow.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Find a new job.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Get a second job.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Check your State website for “Unclaimed Funds.”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Find money in your existing budget.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 Develop a Ponzi or Madoff scheme.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210" y="64477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Five Ways to Erase Debt!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211047-charles-ponzi">
            <a:hlinkClick r:id="rId3"/>
            <a:extLst>
              <a:ext uri="{FF2B5EF4-FFF2-40B4-BE49-F238E27FC236}">
                <a16:creationId xmlns:a16="http://schemas.microsoft.com/office/drawing/2014/main" id="{5ED93626-9025-4EE1-9AE6-0A9D57F2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179" y="990600"/>
            <a:ext cx="3429000" cy="215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11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953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Grocery shop once a week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Cut that daily spurge (coffee, after work cocktail, etc.)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Brown bag it at lunch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Give up the bottle (put a filter on your faucet)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Sell your junk (itaggit.com – blue book on junk)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Buy your drugs through mail order plans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Sell your books (cash4books.net, sellbackyourbook.com)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Buy seasonal fruit and vegetables, organic costs more.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Buy a cheaper car (monthly bill, car insurance, gas)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Buy “scratch and dent” products (groceries and appliances)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Use the library for your DVD’s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Don’t go for walks in the malls, don’t buy on the internet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Trade in electronics (wireflytradeins.com, tigerdirect.cexchange.com)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  <a:latin typeface="+mn-lt"/>
              </a:rPr>
              <a:t>  Redeem your savings bond which probably no longer earn interest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sz="2800" dirty="0"/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Painful Daily Decisions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04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971" y="1219200"/>
            <a:ext cx="8427720" cy="4876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</a:rPr>
              <a:t> Look at your insurance amounts, deductibles and coverages. Insurance rates are tied to credit scores, Direct billing can save 5% on your premium, Bundle your insurances: multiple policies usually cost less.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</a:rPr>
              <a:t> Auto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Get rid of collision on cars over a certain age.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Ask about discounts: safe driving, honor roll discounts, etc.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Shop for better auto insurance rates.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</a:rPr>
              <a:t> Home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Look at your homeowner’s deductible.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Are you still paying for PMI.  Equity in house can cancel PMI.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Mortgage insurance is costlier than PMI.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</a:rPr>
              <a:t> Life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Term, Universal, Whole Life – Cost and fees!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How much do you need?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Ø"/>
            </a:pPr>
            <a:r>
              <a:rPr lang="en-US" sz="5600" dirty="0">
                <a:solidFill>
                  <a:schemeClr val="tx1"/>
                </a:solidFill>
              </a:rPr>
              <a:t> Health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Health scores are used  for policies (credit score plus claims).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q"/>
            </a:pPr>
            <a:r>
              <a:rPr lang="en-US" sz="5600" dirty="0">
                <a:solidFill>
                  <a:schemeClr val="tx1"/>
                </a:solidFill>
              </a:rPr>
              <a:t> Hospitals use them for charity or assistance programs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031" y="1758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Cutting Your Debt - Insurances!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028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Look for tag sales in expensive neighborhoods for needed goods. 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Ask your landlord to re-negotiate your rent.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Try to get a loan modification for home, condo, co-op.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Get a Con-Ed energy audit and level billing.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Get your extra cash at the grocery or CVS stores.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Dump your cable company unless they give you the “Triple 	Play”.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Telephones - Get rid of the land phone!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Negotiate a better deal with your cell phone rep. 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Tell them your thinking about canceling. Is there an incentive to stay?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Don’t use ATM machines unless they are your banks.</a:t>
            </a:r>
          </a:p>
          <a:p>
            <a:pPr>
              <a:lnSpc>
                <a:spcPct val="80000"/>
              </a:lnSpc>
              <a:buClr>
                <a:srgbClr val="FF0000"/>
              </a:buClr>
              <a:buSzTx/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Beware of hidden costs using plastic cards.  All have them. 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Financial Savings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6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Catch the early show at the movies.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Get the early bird specials at restaurants.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Deals at </a:t>
            </a:r>
            <a:r>
              <a:rPr lang="en-US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www.restaurant.com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Save on groceries:  mygrocerydeals.com, couponmom.com,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>
                <a:solidFill>
                  <a:schemeClr val="tx1"/>
                </a:solidFill>
              </a:rPr>
              <a:t>		fatwallet.com, coolsavings.com, freeshipping.com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Look for free concerts in NYC or County.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Get free mulch from the Town or make your own compost.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Do lunch, not dinner if you want to go out.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Discounts:  AAA, AARP, “NYSUT Member Benefits” 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Avoid fast food restaurants, they are not cheap or healthy for yourself or your budget.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 Take a low cost continuing education course at your local school 	(language class, food, travel, web design, etc.).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476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Leisure Costs Savers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037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1BC313-EF66-454C-8DE0-CDB5374778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599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Who Is Filing Bankruptcy?</a:t>
            </a:r>
            <a:endParaRPr lang="en-US" altLang="en-US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3" name="Picture 5" descr="bankrupt">
            <a:hlinkClick r:id="rId3"/>
            <a:extLst>
              <a:ext uri="{FF2B5EF4-FFF2-40B4-BE49-F238E27FC236}">
                <a16:creationId xmlns:a16="http://schemas.microsoft.com/office/drawing/2014/main" id="{C2EAA8D7-CA31-459C-B3A1-9F713D342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2" y="1447800"/>
            <a:ext cx="3470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E8D968-DE75-47A4-84F7-2541737C1818}"/>
              </a:ext>
            </a:extLst>
          </p:cNvPr>
          <p:cNvSpPr txBox="1"/>
          <p:nvPr/>
        </p:nvSpPr>
        <p:spPr>
          <a:xfrm>
            <a:off x="1905000" y="5791200"/>
            <a:ext cx="7010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3200" dirty="0">
                <a:hlinkClick r:id="rId5"/>
              </a:rPr>
              <a:t>http://www.totalbankruptcy.com/</a:t>
            </a:r>
            <a:r>
              <a:rPr lang="en-US" alt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719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tal Number of Bankruptcy Filings by Year Graph">
            <a:extLst>
              <a:ext uri="{FF2B5EF4-FFF2-40B4-BE49-F238E27FC236}">
                <a16:creationId xmlns:a16="http://schemas.microsoft.com/office/drawing/2014/main" id="{9600D098-CF08-4610-8B2F-A048F91C9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889"/>
            <a:ext cx="836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51106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924" y="1619315"/>
            <a:ext cx="8229599" cy="4949125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Financial Counselor –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proxima-nova"/>
              </a:rPr>
              <a:t>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Certified professionals helping people get out of debt,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n-lt"/>
              </a:rPr>
              <a:t> 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build up an emergency fund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and catch up on bills that have gone unpaid.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333333"/>
              </a:solidFill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i="0" dirty="0">
                <a:solidFill>
                  <a:srgbClr val="333333"/>
                </a:solidFill>
                <a:effectLst/>
                <a:latin typeface="+mn-lt"/>
              </a:rPr>
              <a:t> Financial Planner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– Certified professionals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proxima-nova"/>
              </a:rPr>
              <a:t>people turn to meet big financial goals like buying a home, paying for children’s college or saving for retirement. 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 Financial Consolidator – </a:t>
            </a:r>
            <a:r>
              <a:rPr lang="en-US" sz="2000" dirty="0">
                <a:solidFill>
                  <a:srgbClr val="333333"/>
                </a:solidFill>
                <a:latin typeface="+mn-lt"/>
              </a:rPr>
              <a:t> A person who can help you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take out one, large loan and consolidate all of your personal debt and spread the loan out to pay off a personal debt, credit cards, student loans, auto, and medical. “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+mn-lt"/>
              </a:rPr>
              <a:t>Cavet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 Emptor”.</a:t>
            </a: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buClr>
                <a:srgbClr val="FF0000"/>
              </a:buClr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 Financial Coach -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A </a:t>
            </a:r>
            <a:r>
              <a:rPr lang="en-US" sz="2000" i="0" dirty="0">
                <a:solidFill>
                  <a:srgbClr val="222222"/>
                </a:solidFill>
                <a:effectLst/>
                <a:latin typeface="+mn-lt"/>
              </a:rPr>
              <a:t>financial coach 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is someone who will help you understand the basics of </a:t>
            </a:r>
            <a:r>
              <a:rPr lang="en-US" sz="2000" i="0" dirty="0">
                <a:solidFill>
                  <a:srgbClr val="222222"/>
                </a:solidFill>
                <a:effectLst/>
                <a:latin typeface="+mn-lt"/>
              </a:rPr>
              <a:t>personal finance 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and help you develop and maintain healthy </a:t>
            </a:r>
            <a:r>
              <a:rPr lang="en-US" sz="2000" i="0" dirty="0">
                <a:solidFill>
                  <a:srgbClr val="222222"/>
                </a:solidFill>
                <a:effectLst/>
                <a:latin typeface="+mn-lt"/>
              </a:rPr>
              <a:t>financial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 habits.  They typically work with clients who want to save money, create a budget, pay off debt or improve their </a:t>
            </a:r>
            <a:r>
              <a:rPr lang="en-US" sz="2000" i="0" dirty="0">
                <a:solidFill>
                  <a:srgbClr val="222222"/>
                </a:solidFill>
                <a:effectLst/>
                <a:latin typeface="+mn-lt"/>
              </a:rPr>
              <a:t>financial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 </a:t>
            </a:r>
            <a:r>
              <a:rPr lang="en-US" sz="2000" dirty="0">
                <a:solidFill>
                  <a:srgbClr val="222222"/>
                </a:solidFill>
                <a:latin typeface="+mn-lt"/>
              </a:rPr>
              <a:t>status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.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+mn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2476" y="79635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Who’s Who When Dealing with Debt!</a:t>
            </a:r>
          </a:p>
        </p:txBody>
      </p:sp>
    </p:spTree>
    <p:extLst>
      <p:ext uri="{BB962C8B-B14F-4D97-AF65-F5344CB8AC3E}">
        <p14:creationId xmlns:p14="http://schemas.microsoft.com/office/powerpoint/2010/main" val="4544986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ur infographic has some helpful Bankruptcy Statistics to help you understand the data behind it.">
            <a:extLst>
              <a:ext uri="{FF2B5EF4-FFF2-40B4-BE49-F238E27FC236}">
                <a16:creationId xmlns:a16="http://schemas.microsoft.com/office/drawing/2014/main" id="{75BA0906-C776-49D1-A7E8-7268568D6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8" b="11111"/>
          <a:stretch/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91514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47800"/>
            <a:ext cx="7696200" cy="5029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Bankruptcy is a court proceeding.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Bankruptcy remains on your credit report for 10 years. 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Each debt that was discharged remains on your report for seven years.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You should hire an attorney to file bankruptcy.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Types</a:t>
            </a:r>
          </a:p>
          <a:p>
            <a:pPr lvl="2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Chapter 7 – A 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+mn-lt"/>
              </a:rPr>
              <a:t>bankruptcy trustee sells the debtor's nonexempt assets and uses the proceeds of such assets to pay holders of claims (creditors).  This may result in liens and/or loss of property.</a:t>
            </a:r>
            <a:endParaRPr lang="en-US" altLang="en-US" sz="20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lvl="2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Chapter 11 – 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Chapter 11 is used primarily by larger companies that want to continue doing business throughout the bankruptcy process and after it is completed. </a:t>
            </a:r>
          </a:p>
          <a:p>
            <a:pPr lvl="2">
              <a:spcBef>
                <a:spcPct val="60000"/>
              </a:spcBef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Chapter 13 - a reorganization where the debtors forms a plan that lasts from three to five years during which they make regular payments to bankruptcy court and pays down a portion of their total unsecured debt.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About Bankruptcy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47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28346"/>
            <a:ext cx="8839200" cy="4953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8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Medical Expenses - 66.5% of bankruptcies.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Job Loss - </a:t>
            </a:r>
            <a:r>
              <a:rPr lang="en-US" sz="7200" b="1" dirty="0">
                <a:solidFill>
                  <a:schemeClr val="tx1"/>
                </a:solidFill>
                <a:latin typeface="+mn-lt"/>
              </a:rPr>
              <a:t>​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Whether due to layoff, termination or resignation.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Poor or Excess Use of Credit: 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credit card bills or installment debt (car payment, etc.).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Car and other loan payments spiraling out of control.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Divorce or Separation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Legal fees can be astronomical in some cases.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Division of marital assets, </a:t>
            </a:r>
            <a:r>
              <a:rPr lang="en-US" sz="7200" dirty="0">
                <a:solidFill>
                  <a:schemeClr val="tx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 support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, and/or </a:t>
            </a:r>
            <a:r>
              <a:rPr lang="en-US" sz="7200" dirty="0">
                <a:solidFill>
                  <a:schemeClr val="tx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alimony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 Unexpected Expenses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Loss of property due to theft or casualty,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Earthquakes, floods or tornadoes for which the owner is not insured can force some into bankruptcy. 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7200" dirty="0">
                <a:solidFill>
                  <a:schemeClr val="tx1"/>
                </a:solidFill>
                <a:latin typeface="+mn-lt"/>
              </a:rPr>
              <a:t>Homeowners must take out </a:t>
            </a:r>
            <a:r>
              <a:rPr lang="en-US" sz="7200" u="sng" dirty="0">
                <a:solidFill>
                  <a:schemeClr val="tx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separate coverage</a:t>
            </a:r>
            <a:r>
              <a:rPr lang="en-US" sz="7200" dirty="0">
                <a:solidFill>
                  <a:schemeClr val="tx1"/>
                </a:solidFill>
                <a:latin typeface="+mn-lt"/>
              </a:rPr>
              <a:t> to be covered from certain events</a:t>
            </a:r>
            <a:endParaRPr lang="en-US" sz="7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8676" y="123092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 Why People Go Bankrupt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74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066800"/>
            <a:ext cx="8153400" cy="4953000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 It won’t wipe the slate clean.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Student debt is the number one culprit.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Government by law can garnish pay, income tax returns, etc.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 You could neglect the real issue: mismanagement of money.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 It could hurt your job perspectives.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Employers may want to check your credit report.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Bankruptcy can be on your credit report for seven to 10 years.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 You could become homeless.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The option to buy a home could be off the table for seven to 10 years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May also lead to a future filled with declined rental applications.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 Credit will become more expensive and limited.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You’ll have to work hard to raise your credit score.</a:t>
            </a:r>
            <a:endParaRPr lang="en-US" sz="6400" u="sng" dirty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6400" dirty="0">
                <a:solidFill>
                  <a:schemeClr val="tx1"/>
                </a:solidFill>
                <a:latin typeface="+mn-lt"/>
              </a:rPr>
              <a:t>You’ll likely face limited access to credit and very high interest rates. </a:t>
            </a: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Reasons Not to File for Bankruptcy 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447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6532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Create a letter to deal with creditors, and fix errors in your 	credit report, as well as build and maintain good credit going forward.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Get bill collectors off your back, and finances under control.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 Sample letters from NOLO for a fee (visit your library):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  <a:hlinkClick r:id="rId2" tooltip="Request to Creditor to Remove Inaccurate Inform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Request to Creditor to Remove Inaccurate Information</a:t>
            </a: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  <a:hlinkClick r:id="rId3" tooltip="Offer to Settle Debt with a Reduced Lump Sum Payme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 to Settle Debt with a Reduced Lump Sum Payment</a:t>
            </a: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Notice to Debt Collector to Not Contact Debtor at Work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  <a:hlinkClick r:id="rId4" tooltip="Notice to Terminate Joint Accou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to Terminate Joint Account</a:t>
            </a: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  <a:hlinkClick r:id="rId5" tooltip="Offer to Pay Debt in Installments (Full or Discounted Amou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Offer to Pay Debt in Installments (Full or Discounted Amount)</a:t>
            </a: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  <a:hlinkClick r:id="rId6" tooltip="Credit Repair K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Credit Repair Kit</a:t>
            </a:r>
            <a:endParaRPr lang="en-US" sz="2000" u="sng" dirty="0">
              <a:solidFill>
                <a:schemeClr val="tx1"/>
              </a:solidFill>
              <a:latin typeface="+mn-lt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2000" u="sng" dirty="0">
                <a:solidFill>
                  <a:schemeClr val="tx1"/>
                </a:solidFill>
                <a:latin typeface="+mn-lt"/>
                <a:hlinkClick r:id="rId7" tooltip="Notice to Stop Payment of Chec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otice to Stop Payment of Check</a:t>
            </a:r>
            <a:endParaRPr lang="en-US" sz="1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960" y="155917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Debt and Credit Repair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775429" y="6233160"/>
            <a:ext cx="7896131" cy="457200"/>
          </a:xfrm>
        </p:spPr>
        <p:txBody>
          <a:bodyPr/>
          <a:lstStyle/>
          <a:p>
            <a:pPr>
              <a:defRPr/>
            </a:pPr>
            <a:r>
              <a:rPr lang="en-US" sz="1600" dirty="0">
                <a:hlinkClick r:id="rId8"/>
              </a:rPr>
              <a:t>https://store.nolo.com/products/credit-repair/credit-repair-forms</a:t>
            </a:r>
            <a:endParaRPr lang="en-US" sz="1600" b="1" dirty="0">
              <a:solidFill>
                <a:srgbClr val="1578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759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4734448"/>
            <a:ext cx="70866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Doug Young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doug.n.young@gmail.com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The WISER Choice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2305"/>
            <a:ext cx="8229600" cy="609600"/>
          </a:xfrm>
        </p:spPr>
        <p:txBody>
          <a:bodyPr/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Thank you!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EDBC6-7894-4CE5-9982-C26FC5C6A589}"/>
              </a:ext>
            </a:extLst>
          </p:cNvPr>
          <p:cNvSpPr txBox="1"/>
          <p:nvPr/>
        </p:nvSpPr>
        <p:spPr>
          <a:xfrm>
            <a:off x="2286000" y="408811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n-lt"/>
              </a:rPr>
              <a:t>Questions &amp; Answers</a:t>
            </a:r>
            <a:endParaRPr lang="en-US" sz="3600" dirty="0"/>
          </a:p>
        </p:txBody>
      </p:sp>
      <p:pic>
        <p:nvPicPr>
          <p:cNvPr id="2050" name="Picture 2" descr="Ortiz World Wealth | retirement planning">
            <a:extLst>
              <a:ext uri="{FF2B5EF4-FFF2-40B4-BE49-F238E27FC236}">
                <a16:creationId xmlns:a16="http://schemas.microsoft.com/office/drawing/2014/main" id="{36FDF741-F1D5-4A2B-B5B3-9B0DF1A0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63601"/>
            <a:ext cx="5791200" cy="27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 b="1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1501666" y="5134678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  <a:hlinkClick r:id="rId3"/>
              </a:rPr>
              <a:t>https://www.councilforeconed.org/resources/local-affiliates/</a:t>
            </a:r>
            <a:endParaRPr lang="en-US"/>
          </a:p>
          <a:p>
            <a:pPr algn="l"/>
            <a:endParaRPr lang="en-US"/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2335947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1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39" y="114568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6CDAE-25F6-4A13-9FAD-1DA0236E5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27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7BC200-2C61-411D-B2C6-EF854A27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Americans retiring are in the worse financial shape since President Carter.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The median income of the American family is $45,372.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The average personal debt of the American family is $93,060.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The vast majority of Americans have under $1,000 saved for emergencies.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The average credit card balance is $3,200 with most American holding 	12 cards.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Typical American household has an average of $8,863 in a savings bank.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Avg. Social Security yearly wage payout is $12,036/year at age 65.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50% are paying off debt for health care, mortgage, credit, education, etc.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During the “Great Recession,” many saw a 15-20% drop in the NYSE and froze their accounts. 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80% of families (55 -70) lack the funds to maintain their S.O.L. in retirement.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Many will stay on present job to age 65 or take menial jobs as senior citizens.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CC4389-2F96-4267-8909-43941C9B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/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Quiz:  Is a Financial Time Bomb Looming?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7C9394-BCA6-40A4-A261-AE31AE6A6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7200"/>
            <a:ext cx="7886700" cy="60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Answers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7EA71C-2A5A-43E1-BB2B-4B658844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339268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Americans retiring are in the worse financial shape since Harry Truman was President.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 median income of the American family is $61,372.</a:t>
            </a:r>
          </a:p>
          <a:p>
            <a:r>
              <a:rPr lang="en-US" sz="1600" dirty="0"/>
              <a:t>The average personal debt of the American family is $93,060.</a:t>
            </a:r>
          </a:p>
          <a:p>
            <a:r>
              <a:rPr lang="en-US" sz="1600" dirty="0"/>
              <a:t>The vast majority of Americans have under $1,000 saved for emergencies.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The average credit card balance is $6,200 with the typical American holding 4 credit cards.</a:t>
            </a:r>
          </a:p>
          <a:p>
            <a:r>
              <a:rPr lang="en-US" sz="1600" dirty="0"/>
              <a:t>Typical American household has an average of $8,863 in a savings bank.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Avg. Social Sec. yearly wage payout is $18,036 per year with most taking it at age 62.</a:t>
            </a:r>
          </a:p>
          <a:p>
            <a:r>
              <a:rPr lang="en-US" sz="1600" dirty="0"/>
              <a:t>50% are paying off debt for health care, mortgage, loans, credit card, education, etc.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During the “Great Recession”, many saw a 20-40% drop in the NYSE and froze their accounts.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40% of families(55 -70) lack sufficient funds to maintain their S. O. L. in retirement.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Many will stay on present jobs to age 70 or take menial jobs as senior citizens.</a:t>
            </a:r>
          </a:p>
        </p:txBody>
      </p:sp>
    </p:spTree>
    <p:extLst>
      <p:ext uri="{BB962C8B-B14F-4D97-AF65-F5344CB8AC3E}">
        <p14:creationId xmlns:p14="http://schemas.microsoft.com/office/powerpoint/2010/main" val="30563168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213033-BB24-4C97-8738-8B669A131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10482"/>
            <a:ext cx="8229600" cy="5166518"/>
          </a:xfrm>
        </p:spPr>
        <p:txBody>
          <a:bodyPr/>
          <a:lstStyle/>
          <a:p>
            <a:pPr marL="0" indent="0"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What is the difference…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		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Needs are things you use or require every day.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Wants are things you would love to have but can live without.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BAA5A-9C99-4D6C-AC21-090C1C9C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0999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Needs and Wants</a:t>
            </a:r>
          </a:p>
        </p:txBody>
      </p:sp>
      <p:pic>
        <p:nvPicPr>
          <p:cNvPr id="8" name="Picture 4" descr="converse-chuck-taylor-leather-jacket-3">
            <a:hlinkClick r:id="rId2"/>
            <a:extLst>
              <a:ext uri="{FF2B5EF4-FFF2-40B4-BE49-F238E27FC236}">
                <a16:creationId xmlns:a16="http://schemas.microsoft.com/office/drawing/2014/main" id="{A1E91434-C95C-4B7E-9105-91BB8202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730115"/>
            <a:ext cx="2362200" cy="1746885"/>
          </a:xfrm>
          <a:prstGeom prst="rect">
            <a:avLst/>
          </a:prstGeom>
          <a:noFill/>
        </p:spPr>
      </p:pic>
      <p:pic>
        <p:nvPicPr>
          <p:cNvPr id="9" name="Picture 5" descr="air-jordan-cp-chris-paul-sneakers-1">
            <a:hlinkClick r:id="rId4"/>
            <a:extLst>
              <a:ext uri="{FF2B5EF4-FFF2-40B4-BE49-F238E27FC236}">
                <a16:creationId xmlns:a16="http://schemas.microsoft.com/office/drawing/2014/main" id="{5041A86F-549D-4476-8DB7-405EFDCC9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554" y="4730115"/>
            <a:ext cx="2362200" cy="1746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21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BAA5A-9C99-4D6C-AC21-090C1C9C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4885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Good Debt and Bad Debt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AC0570-FC43-4941-B6A3-B5BCE298CD33}"/>
              </a:ext>
            </a:extLst>
          </p:cNvPr>
          <p:cNvSpPr txBox="1"/>
          <p:nvPr/>
        </p:nvSpPr>
        <p:spPr>
          <a:xfrm>
            <a:off x="609600" y="1447800"/>
            <a:ext cx="8229600" cy="4690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Good Debt:  </a:t>
            </a:r>
            <a:r>
              <a:rPr lang="en-US" sz="2800" dirty="0">
                <a:latin typeface="+mn-lt"/>
              </a:rPr>
              <a:t>								</a:t>
            </a:r>
            <a:r>
              <a:rPr lang="en-US" sz="2400" dirty="0">
                <a:latin typeface="+mn-lt"/>
              </a:rPr>
              <a:t>Car loan and home.  						Save to buy special wanted item.				</a:t>
            </a:r>
            <a:r>
              <a:rPr lang="en-US" sz="2400" dirty="0"/>
              <a:t>T</a:t>
            </a:r>
            <a:r>
              <a:rPr lang="en-US" sz="2400" dirty="0">
                <a:latin typeface="+mn-lt"/>
              </a:rPr>
              <a:t>hings I need and can afford.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400" dirty="0"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Bad Debt</a:t>
            </a:r>
            <a:r>
              <a:rPr lang="en-US" sz="2800" dirty="0">
                <a:latin typeface="+mn-lt"/>
              </a:rPr>
              <a:t>								</a:t>
            </a:r>
            <a:r>
              <a:rPr lang="en-US" sz="2400" dirty="0">
                <a:latin typeface="+mn-lt"/>
              </a:rPr>
              <a:t>Things I want, not need.					Things that make me feel good (conspicuous spending). 	Have no long term value or growth potential.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 Borrow strategically will help you meet long term goals.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endParaRPr lang="en-US" sz="2400" dirty="0">
              <a:latin typeface="+mn-lt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 “What Is My Net Worth?” </a:t>
            </a:r>
          </a:p>
        </p:txBody>
      </p:sp>
    </p:spTree>
    <p:extLst>
      <p:ext uri="{BB962C8B-B14F-4D97-AF65-F5344CB8AC3E}">
        <p14:creationId xmlns:p14="http://schemas.microsoft.com/office/powerpoint/2010/main" val="3738018159"/>
      </p:ext>
    </p:extLst>
  </p:cSld>
  <p:clrMapOvr>
    <a:masterClrMapping/>
  </p:clrMapOvr>
</p:sld>
</file>

<file path=ppt/theme/theme1.xml><?xml version="1.0" encoding="utf-8"?>
<a:theme xmlns:a="http://schemas.openxmlformats.org/drawingml/2006/main" name="2020 CEE Webinar Presentation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63B503-692D-4A7D-AD16-5E4A3B3D8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F4F5EA-3E9D-424D-87A2-B48C004AB1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7B5BB5-C251-44F1-A526-1A1277B483E6}">
  <ds:schemaRefs>
    <ds:schemaRef ds:uri="http://purl.org/dc/elements/1.1/"/>
    <ds:schemaRef ds:uri="http://purl.org/dc/terms/"/>
    <ds:schemaRef ds:uri="http://schemas.microsoft.com/office/2006/documentManagement/types"/>
    <ds:schemaRef ds:uri="9cd82c5b-74c9-4827-94f1-5bf219ae6b20"/>
    <ds:schemaRef ds:uri="http://purl.org/dc/dcmitype/"/>
    <ds:schemaRef ds:uri="http://schemas.microsoft.com/office/2006/metadata/properties"/>
    <ds:schemaRef ds:uri="http://schemas.microsoft.com/office/infopath/2007/PartnerControls"/>
    <ds:schemaRef ds:uri="bfa4db11-c700-41fb-b639-f7e6b4e680b5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CEE Webinar Presentation Master Template</Template>
  <TotalTime>1382</TotalTime>
  <Words>5178</Words>
  <Application>Microsoft Office PowerPoint</Application>
  <PresentationFormat>On-screen Show (4:3)</PresentationFormat>
  <Paragraphs>524</Paragraphs>
  <Slides>57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Arial,Sans-Serif</vt:lpstr>
      <vt:lpstr>BankGothic Md BT</vt:lpstr>
      <vt:lpstr>Calibri</vt:lpstr>
      <vt:lpstr>Calibri Light</vt:lpstr>
      <vt:lpstr>Gill Sans</vt:lpstr>
      <vt:lpstr>proxima-nova</vt:lpstr>
      <vt:lpstr>Tahoma</vt:lpstr>
      <vt:lpstr>Times New Roman</vt:lpstr>
      <vt:lpstr>Wingdings</vt:lpstr>
      <vt:lpstr>2020 CEE Webinar Presentation Master Template</vt:lpstr>
      <vt:lpstr>Personal Finance for Educators, Pt. 1: Budgeting and Debt Management  </vt:lpstr>
      <vt:lpstr>EconEdLink Membership</vt:lpstr>
      <vt:lpstr>Professional Development Certificate</vt:lpstr>
      <vt:lpstr>Objectives and Agenda</vt:lpstr>
      <vt:lpstr>Who’s Who When Dealing with Debt!</vt:lpstr>
      <vt:lpstr>Quiz:  Is a Financial Time Bomb Looming?</vt:lpstr>
      <vt:lpstr>Answers</vt:lpstr>
      <vt:lpstr>Needs and Wants</vt:lpstr>
      <vt:lpstr>Good Debt and Bad Debt</vt:lpstr>
      <vt:lpstr>PowerPoint Presentation</vt:lpstr>
      <vt:lpstr>Ben Franklin says:</vt:lpstr>
      <vt:lpstr>1.  Determining When to Retire  </vt:lpstr>
      <vt:lpstr>2.  Income Sources</vt:lpstr>
      <vt:lpstr> </vt:lpstr>
      <vt:lpstr> 4. Adjusting for Inflation</vt:lpstr>
      <vt:lpstr> 5. Determining Asset Allocation</vt:lpstr>
      <vt:lpstr>6. Making Up for Gaps </vt:lpstr>
      <vt:lpstr>PowerPoint Presentation</vt:lpstr>
      <vt:lpstr>PowerPoint Presentation</vt:lpstr>
      <vt:lpstr>Interpreting Your Financial Wellness</vt:lpstr>
      <vt:lpstr>Why Americans Are Under-Prepared For Retirement</vt:lpstr>
      <vt:lpstr>Dreaming About Your Goals  “A goal without a plan is just a wish.” </vt:lpstr>
      <vt:lpstr>Building wealth is like building a brick wall.</vt:lpstr>
      <vt:lpstr>Kick Start Your Way to Empowerment</vt:lpstr>
      <vt:lpstr>A Realistic Goal: Be “SMART”</vt:lpstr>
      <vt:lpstr>Adjusting Your Goals and Plan</vt:lpstr>
      <vt:lpstr>Why Create a Budget? </vt:lpstr>
      <vt:lpstr>Balance Financial Fitness Program: Money Management Planner  </vt:lpstr>
      <vt:lpstr>PowerPoint Presentation</vt:lpstr>
      <vt:lpstr>Why Can’t I Pay Bills or Save?</vt:lpstr>
      <vt:lpstr>Danger Signs of Financial Trouble</vt:lpstr>
      <vt:lpstr>Do I Need a Credit Card?</vt:lpstr>
      <vt:lpstr>PowerPoint Presentation</vt:lpstr>
      <vt:lpstr>PowerPoint Presentation</vt:lpstr>
      <vt:lpstr>Budgeting and Finance Planning </vt:lpstr>
      <vt:lpstr>What Makes Up a Budget?</vt:lpstr>
      <vt:lpstr>PowerPoint Presentation</vt:lpstr>
      <vt:lpstr>Household Budget Worksheet</vt:lpstr>
      <vt:lpstr>ChexSystems  www.chexsystems.com </vt:lpstr>
      <vt:lpstr>How to Follow a Budget</vt:lpstr>
      <vt:lpstr>PowerPoint Presentation</vt:lpstr>
      <vt:lpstr>PowerPoint Presentation</vt:lpstr>
      <vt:lpstr>Five Ways to Erase Debt!</vt:lpstr>
      <vt:lpstr>Painful Daily Decisions</vt:lpstr>
      <vt:lpstr>Cutting Your Debt - Insurances!</vt:lpstr>
      <vt:lpstr>Financial Savings</vt:lpstr>
      <vt:lpstr>Leisure Costs Savers</vt:lpstr>
      <vt:lpstr>Who Is Filing Bankruptcy?</vt:lpstr>
      <vt:lpstr>PowerPoint Presentation</vt:lpstr>
      <vt:lpstr>PowerPoint Presentation</vt:lpstr>
      <vt:lpstr>About Bankruptcy</vt:lpstr>
      <vt:lpstr> Why People Go Bankrupt</vt:lpstr>
      <vt:lpstr>Reasons Not to File for Bankruptcy </vt:lpstr>
      <vt:lpstr>Debt and Credit Repair</vt:lpstr>
      <vt:lpstr>Thank you!</vt:lpstr>
      <vt:lpstr>CEE Affiliates</vt:lpstr>
      <vt:lpstr>Thank You to Our Sponsors!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Cutting Your Debt!!!</dc:title>
  <dc:creator>Carrie and Doug Young</dc:creator>
  <cp:lastModifiedBy>Jarvon Carson</cp:lastModifiedBy>
  <cp:revision>157</cp:revision>
  <cp:lastPrinted>2020-09-21T15:45:57Z</cp:lastPrinted>
  <dcterms:created xsi:type="dcterms:W3CDTF">2009-08-16T00:21:29Z</dcterms:created>
  <dcterms:modified xsi:type="dcterms:W3CDTF">2020-09-29T14:58:18Z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