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4"/>
    <p:restoredTop sz="92585"/>
  </p:normalViewPr>
  <p:slideViewPr>
    <p:cSldViewPr>
      <p:cViewPr>
        <p:scale>
          <a:sx n="87" d="100"/>
          <a:sy n="87" d="100"/>
        </p:scale>
        <p:origin x="3224" y="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7/22/20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00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7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78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03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32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0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4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24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96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9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2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1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1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Compound Interest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econedlink.org/interactives/EconEdLink-interactive-tool-player.php?iid=2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louisfed.org/education_resources/no-frills-money-skills/episode-1-growing-mone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dirty="0"/>
              <a:t>What is </a:t>
            </a:r>
            <a:br>
              <a:rPr lang="en-US" dirty="0"/>
            </a:br>
            <a:r>
              <a:rPr lang="en-US" dirty="0"/>
              <a:t>Compound Interest?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this formula to calculate compound interest: 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A=P(1+r)</a:t>
            </a:r>
            <a:r>
              <a:rPr lang="en-US" sz="11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/>
              <a:t> is the amount of money in the account at the end of a time period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/>
              <a:t> is the principal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/>
              <a:t> is the annual interest rate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dirty="0"/>
              <a:t> is the time in years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453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Simon deposits $400 in an account that pays 3% interest compounded annually. What is the balance of Simon’s account at the end of 2 years?</a:t>
            </a:r>
          </a:p>
        </p:txBody>
      </p:sp>
    </p:spTree>
    <p:extLst>
      <p:ext uri="{BB962C8B-B14F-4D97-AF65-F5344CB8AC3E}">
        <p14:creationId xmlns:p14="http://schemas.microsoft.com/office/powerpoint/2010/main" val="582708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Simon’s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1. </a:t>
            </a:r>
            <a:r>
              <a:rPr lang="en-US" dirty="0"/>
              <a:t>Find the balance at the end of the first year using the simple interest formula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$400 x .</a:t>
            </a:r>
            <a:r>
              <a:rPr lang="en-US"/>
              <a:t>003 x 1 </a:t>
            </a:r>
            <a:r>
              <a:rPr lang="en-US" dirty="0"/>
              <a:t>= $12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$400 + $12 = $412</a:t>
            </a: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2. </a:t>
            </a:r>
            <a:r>
              <a:rPr lang="en-US" dirty="0"/>
              <a:t>Find the interest at the end of the second year using the simple interest formula and the principal of $412.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$412 x .003 x 1 = $12.36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$412 + $12.36 = $424.36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027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Jackie’s 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Jackie deposits $325 in an account that pays 4.1% interest compounded annually. How much money will Jackie have in her account after 3 years?</a:t>
            </a:r>
          </a:p>
        </p:txBody>
      </p:sp>
    </p:spTree>
    <p:extLst>
      <p:ext uri="{BB962C8B-B14F-4D97-AF65-F5344CB8AC3E}">
        <p14:creationId xmlns:p14="http://schemas.microsoft.com/office/powerpoint/2010/main" val="39325353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Long-term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the following compound interest calculator to determine the amount earned by age 65, starting at two different ages.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Start saving $50 a month at age 18 at 4% interest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Start saving $50 a month at age 30 at 4% interest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archive.econedlink.org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/interactives/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EconEdLink-interactive-tool-player.php?iid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=2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160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dirty="0"/>
              <a:t>Growing Money with Compound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779520"/>
          </a:xfrm>
        </p:spPr>
        <p:txBody>
          <a:bodyPr/>
          <a:lstStyle/>
          <a:p>
            <a:r>
              <a:rPr lang="en-US" dirty="0"/>
              <a:t>No-Frills Money Skills Video Series, Episode 1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www.stlouisfed.org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education_resources</a:t>
            </a:r>
            <a:r>
              <a:rPr lang="en-US" dirty="0">
                <a:hlinkClick r:id="rId3"/>
              </a:rPr>
              <a:t>/no-frills-money-skills/episode-1-growing-money/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129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Terms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Interest rate: the price paid for using someone else’s money, expressed as a percentage of the amount borrowed. </a:t>
            </a:r>
          </a:p>
          <a:p>
            <a:r>
              <a:rPr lang="en-US" dirty="0"/>
              <a:t>Compound interest: interest earned on both the principal and any interest that has been earned previously.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Earned on accounts at banks, credit unions,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Earned on certain investments such as annuities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Paid on most consumer loans, car loans, mortgages, and other unpaid credit balances</a:t>
            </a:r>
          </a:p>
          <a:p>
            <a:r>
              <a:rPr lang="en-US" dirty="0"/>
              <a:t>Simple interest: interest earned only on the principal.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be used on some consumer loans and some types of savings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Easier to calculate but not as commonly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71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Matters with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Interest can be compounded over different lengths of time including: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Annually</a:t>
            </a:r>
            <a:r>
              <a:rPr lang="en-US" dirty="0"/>
              <a:t> – computed and added at the end of each year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Semi-annually</a:t>
            </a:r>
            <a:r>
              <a:rPr lang="en-US" dirty="0"/>
              <a:t> – (twice a year) computed and added every six months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Quarterly</a:t>
            </a:r>
            <a:r>
              <a:rPr lang="en-US" dirty="0"/>
              <a:t> – (four times a year) computed and added at the end of each quarter (three months)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Monthly</a:t>
            </a:r>
            <a:r>
              <a:rPr lang="en-US" dirty="0"/>
              <a:t> – computed and added at the end of each 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680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sz="5000" dirty="0"/>
              <a:t>Calculating Simple and Compound Interest</a:t>
            </a:r>
            <a:endParaRPr lang="en-US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71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Dianna deposits $725 into a savings account that pays 2.3% simple annual interest. </a:t>
            </a:r>
          </a:p>
          <a:p>
            <a:r>
              <a:rPr lang="en-US" dirty="0"/>
              <a:t>How much interest will Dianna earn after 18 months?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529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calculate simple interest we use the formula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dirty="0"/>
              <a:t>is the interest earned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/>
              <a:t> is the principal or the original amount of money with which you start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/>
              <a:t> is the annual interest rate as a decimal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dirty="0"/>
              <a:t> is the time in years.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00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for Dianna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The annual interest rate is written as a decimal. (2.3 = .0023)</a:t>
            </a:r>
          </a:p>
          <a:p>
            <a:r>
              <a:rPr lang="en-US" dirty="0"/>
              <a:t>In the simple interest formula, time is measured in years. </a:t>
            </a:r>
            <a:br>
              <a:rPr lang="en-US" dirty="0"/>
            </a:br>
            <a:r>
              <a:rPr lang="en-US" dirty="0"/>
              <a:t>(18 months = 1.5 years)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/>
              <a:t>Interest earned = $725 </a:t>
            </a:r>
            <a:r>
              <a:rPr lang="en-US"/>
              <a:t>x .0023 x 1.5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570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Problems to 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Determine the amount of interest earned.</a:t>
            </a:r>
            <a:br>
              <a:rPr lang="en-US" dirty="0"/>
            </a:br>
            <a:r>
              <a:rPr lang="en-US" dirty="0"/>
              <a:t>Use the formula for simple interest.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FE4853-D223-7449-9296-246FF6006F72}"/>
              </a:ext>
            </a:extLst>
          </p:cNvPr>
          <p:cNvSpPr txBox="1">
            <a:spLocks/>
          </p:cNvSpPr>
          <p:nvPr/>
        </p:nvSpPr>
        <p:spPr bwMode="auto">
          <a:xfrm>
            <a:off x="446314" y="3276600"/>
            <a:ext cx="412568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»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Principal: $550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Annual rate: 7%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Time: 4 years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4A69D4-3AE0-FA40-8A97-BA5CAEB6DA42}"/>
              </a:ext>
            </a:extLst>
          </p:cNvPr>
          <p:cNvSpPr txBox="1">
            <a:spLocks/>
          </p:cNvSpPr>
          <p:nvPr/>
        </p:nvSpPr>
        <p:spPr bwMode="auto">
          <a:xfrm>
            <a:off x="4582886" y="3276600"/>
            <a:ext cx="412568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»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Principal: $870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Annual rate: 3.7%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Time: 30 months</a:t>
            </a:r>
          </a:p>
        </p:txBody>
      </p:sp>
    </p:spTree>
    <p:extLst>
      <p:ext uri="{BB962C8B-B14F-4D97-AF65-F5344CB8AC3E}">
        <p14:creationId xmlns:p14="http://schemas.microsoft.com/office/powerpoint/2010/main" val="15063426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682</Words>
  <Application>Microsoft Macintosh PowerPoint</Application>
  <PresentationFormat>On-screen Show (4:3)</PresentationFormat>
  <Paragraphs>86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What is  Compound Interest?</vt:lpstr>
      <vt:lpstr>Growing Money with Compound Interest</vt:lpstr>
      <vt:lpstr>Interest Terms to Know</vt:lpstr>
      <vt:lpstr>Time Matters with Interest</vt:lpstr>
      <vt:lpstr>Calculating Simple and Compound Interest</vt:lpstr>
      <vt:lpstr>Simple Interest Example</vt:lpstr>
      <vt:lpstr>Simple Interest Equation</vt:lpstr>
      <vt:lpstr>Solution for Dianna</vt:lpstr>
      <vt:lpstr>Two Problems to Solve</vt:lpstr>
      <vt:lpstr>Compound Interest Equation</vt:lpstr>
      <vt:lpstr>Compound Interest Example</vt:lpstr>
      <vt:lpstr>Calculating Simon’s Interest</vt:lpstr>
      <vt:lpstr>Calculating Jackie’s Earnings</vt:lpstr>
      <vt:lpstr>Calculating Long-term Savings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Karen Harper</cp:lastModifiedBy>
  <cp:revision>272</cp:revision>
  <dcterms:created xsi:type="dcterms:W3CDTF">2012-09-11T15:07:18Z</dcterms:created>
  <dcterms:modified xsi:type="dcterms:W3CDTF">2020-07-22T17:40:14Z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