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4630400" cy="8229600"/>
  <p:notesSz cx="14630400" cy="822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B31FA-602F-4F67-807C-D37EBD16204C}" v="40" dt="2022-11-30T19:16:05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th Cookson" userId="ca3a0789-b855-405c-9d2a-912abc57193b" providerId="ADAL" clId="{449B31FA-602F-4F67-807C-D37EBD16204C}"/>
    <pc:docChg chg="modSld">
      <pc:chgData name="Ruth Cookson" userId="ca3a0789-b855-405c-9d2a-912abc57193b" providerId="ADAL" clId="{449B31FA-602F-4F67-807C-D37EBD16204C}" dt="2022-11-30T19:16:05.586" v="71" actId="1076"/>
      <pc:docMkLst>
        <pc:docMk/>
      </pc:docMkLst>
      <pc:sldChg chg="addSp modSp mod">
        <pc:chgData name="Ruth Cookson" userId="ca3a0789-b855-405c-9d2a-912abc57193b" providerId="ADAL" clId="{449B31FA-602F-4F67-807C-D37EBD16204C}" dt="2022-11-30T19:08:45.285" v="50" actId="1076"/>
        <pc:sldMkLst>
          <pc:docMk/>
          <pc:sldMk cId="882335677" sldId="257"/>
        </pc:sldMkLst>
        <pc:spChg chg="mod">
          <ac:chgData name="Ruth Cookson" userId="ca3a0789-b855-405c-9d2a-912abc57193b" providerId="ADAL" clId="{449B31FA-602F-4F67-807C-D37EBD16204C}" dt="2022-11-30T19:08:45.285" v="50" actId="1076"/>
          <ac:spMkLst>
            <pc:docMk/>
            <pc:sldMk cId="882335677" sldId="257"/>
            <ac:spMk id="5" creationId="{2DBA7B4B-8ACE-0526-FCFE-335A9A6252C7}"/>
          </ac:spMkLst>
        </pc:spChg>
        <pc:picChg chg="add mod">
          <ac:chgData name="Ruth Cookson" userId="ca3a0789-b855-405c-9d2a-912abc57193b" providerId="ADAL" clId="{449B31FA-602F-4F67-807C-D37EBD16204C}" dt="2022-11-30T19:08:33.602" v="49" actId="1076"/>
          <ac:picMkLst>
            <pc:docMk/>
            <pc:sldMk cId="882335677" sldId="257"/>
            <ac:picMk id="1026" creationId="{A5BC36D8-3E2D-751A-1E0E-C534ABE3885E}"/>
          </ac:picMkLst>
        </pc:picChg>
      </pc:sldChg>
      <pc:sldChg chg="addSp modSp">
        <pc:chgData name="Ruth Cookson" userId="ca3a0789-b855-405c-9d2a-912abc57193b" providerId="ADAL" clId="{449B31FA-602F-4F67-807C-D37EBD16204C}" dt="2022-11-30T19:11:17.425" v="53" actId="1076"/>
        <pc:sldMkLst>
          <pc:docMk/>
          <pc:sldMk cId="3145158101" sldId="258"/>
        </pc:sldMkLst>
        <pc:spChg chg="add">
          <ac:chgData name="Ruth Cookson" userId="ca3a0789-b855-405c-9d2a-912abc57193b" providerId="ADAL" clId="{449B31FA-602F-4F67-807C-D37EBD16204C}" dt="2022-11-30T19:11:07.607" v="51"/>
          <ac:spMkLst>
            <pc:docMk/>
            <pc:sldMk cId="3145158101" sldId="258"/>
            <ac:spMk id="2" creationId="{F669CF02-FEA6-034D-40CF-F494B9AC3720}"/>
          </ac:spMkLst>
        </pc:spChg>
        <pc:picChg chg="add mod">
          <ac:chgData name="Ruth Cookson" userId="ca3a0789-b855-405c-9d2a-912abc57193b" providerId="ADAL" clId="{449B31FA-602F-4F67-807C-D37EBD16204C}" dt="2022-11-30T19:11:17.425" v="53" actId="1076"/>
          <ac:picMkLst>
            <pc:docMk/>
            <pc:sldMk cId="3145158101" sldId="258"/>
            <ac:picMk id="2052" creationId="{7EF4ADE9-CBFF-E086-7BAC-D4E31BD93B70}"/>
          </ac:picMkLst>
        </pc:picChg>
      </pc:sldChg>
      <pc:sldChg chg="addSp modSp">
        <pc:chgData name="Ruth Cookson" userId="ca3a0789-b855-405c-9d2a-912abc57193b" providerId="ADAL" clId="{449B31FA-602F-4F67-807C-D37EBD16204C}" dt="2022-11-30T19:11:58.263" v="55" actId="1076"/>
        <pc:sldMkLst>
          <pc:docMk/>
          <pc:sldMk cId="272466124" sldId="259"/>
        </pc:sldMkLst>
        <pc:picChg chg="add mod">
          <ac:chgData name="Ruth Cookson" userId="ca3a0789-b855-405c-9d2a-912abc57193b" providerId="ADAL" clId="{449B31FA-602F-4F67-807C-D37EBD16204C}" dt="2022-11-30T19:11:58.263" v="55" actId="1076"/>
          <ac:picMkLst>
            <pc:docMk/>
            <pc:sldMk cId="272466124" sldId="259"/>
            <ac:picMk id="3074" creationId="{56FEDAAD-50FD-CB81-B41E-6CC1E43DF776}"/>
          </ac:picMkLst>
        </pc:picChg>
      </pc:sldChg>
      <pc:sldChg chg="addSp modSp mod modAnim">
        <pc:chgData name="Ruth Cookson" userId="ca3a0789-b855-405c-9d2a-912abc57193b" providerId="ADAL" clId="{449B31FA-602F-4F67-807C-D37EBD16204C}" dt="2022-11-30T19:14:41.950" v="65" actId="1076"/>
        <pc:sldMkLst>
          <pc:docMk/>
          <pc:sldMk cId="2776410306" sldId="260"/>
        </pc:sldMkLst>
        <pc:spChg chg="mod">
          <ac:chgData name="Ruth Cookson" userId="ca3a0789-b855-405c-9d2a-912abc57193b" providerId="ADAL" clId="{449B31FA-602F-4F67-807C-D37EBD16204C}" dt="2022-11-30T19:13:26.544" v="63" actId="20577"/>
          <ac:spMkLst>
            <pc:docMk/>
            <pc:sldMk cId="2776410306" sldId="260"/>
            <ac:spMk id="5" creationId="{2DBA7B4B-8ACE-0526-FCFE-335A9A6252C7}"/>
          </ac:spMkLst>
        </pc:spChg>
        <pc:picChg chg="add mod">
          <ac:chgData name="Ruth Cookson" userId="ca3a0789-b855-405c-9d2a-912abc57193b" providerId="ADAL" clId="{449B31FA-602F-4F67-807C-D37EBD16204C}" dt="2022-11-30T19:14:41.950" v="65" actId="1076"/>
          <ac:picMkLst>
            <pc:docMk/>
            <pc:sldMk cId="2776410306" sldId="260"/>
            <ac:picMk id="4098" creationId="{FB9A7E34-1F18-2C28-CE52-21E601C34834}"/>
          </ac:picMkLst>
        </pc:picChg>
      </pc:sldChg>
      <pc:sldChg chg="addSp modSp">
        <pc:chgData name="Ruth Cookson" userId="ca3a0789-b855-405c-9d2a-912abc57193b" providerId="ADAL" clId="{449B31FA-602F-4F67-807C-D37EBD16204C}" dt="2022-11-30T19:15:12.135" v="67" actId="1076"/>
        <pc:sldMkLst>
          <pc:docMk/>
          <pc:sldMk cId="419987671" sldId="261"/>
        </pc:sldMkLst>
        <pc:picChg chg="add mod">
          <ac:chgData name="Ruth Cookson" userId="ca3a0789-b855-405c-9d2a-912abc57193b" providerId="ADAL" clId="{449B31FA-602F-4F67-807C-D37EBD16204C}" dt="2022-11-30T19:15:12.135" v="67" actId="1076"/>
          <ac:picMkLst>
            <pc:docMk/>
            <pc:sldMk cId="419987671" sldId="261"/>
            <ac:picMk id="5122" creationId="{CC29ACAE-A0AC-5004-7A00-F8702E7CA7EB}"/>
          </ac:picMkLst>
        </pc:picChg>
      </pc:sldChg>
      <pc:sldChg chg="addSp modSp mod modAnim">
        <pc:chgData name="Ruth Cookson" userId="ca3a0789-b855-405c-9d2a-912abc57193b" providerId="ADAL" clId="{449B31FA-602F-4F67-807C-D37EBD16204C}" dt="2022-11-30T19:16:05.586" v="71" actId="1076"/>
        <pc:sldMkLst>
          <pc:docMk/>
          <pc:sldMk cId="3196929309" sldId="262"/>
        </pc:sldMkLst>
        <pc:spChg chg="mod">
          <ac:chgData name="Ruth Cookson" userId="ca3a0789-b855-405c-9d2a-912abc57193b" providerId="ADAL" clId="{449B31FA-602F-4F67-807C-D37EBD16204C}" dt="2022-11-30T19:01:03.861" v="28" actId="20577"/>
          <ac:spMkLst>
            <pc:docMk/>
            <pc:sldMk cId="3196929309" sldId="262"/>
            <ac:spMk id="4" creationId="{D3C89DB1-F873-1A7C-614A-730A8912BF1D}"/>
          </ac:spMkLst>
        </pc:spChg>
        <pc:spChg chg="mod">
          <ac:chgData name="Ruth Cookson" userId="ca3a0789-b855-405c-9d2a-912abc57193b" providerId="ADAL" clId="{449B31FA-602F-4F67-807C-D37EBD16204C}" dt="2022-11-30T19:16:01.753" v="70" actId="1076"/>
          <ac:spMkLst>
            <pc:docMk/>
            <pc:sldMk cId="3196929309" sldId="262"/>
            <ac:spMk id="5" creationId="{2DBA7B4B-8ACE-0526-FCFE-335A9A6252C7}"/>
          </ac:spMkLst>
        </pc:spChg>
        <pc:picChg chg="add mod">
          <ac:chgData name="Ruth Cookson" userId="ca3a0789-b855-405c-9d2a-912abc57193b" providerId="ADAL" clId="{449B31FA-602F-4F67-807C-D37EBD16204C}" dt="2022-11-30T19:16:05.586" v="71" actId="1076"/>
          <ac:picMkLst>
            <pc:docMk/>
            <pc:sldMk cId="3196929309" sldId="262"/>
            <ac:picMk id="6146" creationId="{1FB7A4C8-BF83-1220-5676-C4AD3F69D79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6"/>
            <a:ext cx="12435840" cy="172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79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19995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303E4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5259" y="7239381"/>
            <a:ext cx="481330" cy="506730"/>
          </a:xfrm>
          <a:custGeom>
            <a:avLst/>
            <a:gdLst/>
            <a:ahLst/>
            <a:cxnLst/>
            <a:rect l="l" t="t" r="r" b="b"/>
            <a:pathLst>
              <a:path w="481330" h="506729">
                <a:moveTo>
                  <a:pt x="271247" y="0"/>
                </a:moveTo>
                <a:lnTo>
                  <a:pt x="219818" y="4380"/>
                </a:lnTo>
                <a:lnTo>
                  <a:pt x="171904" y="18112"/>
                </a:lnTo>
                <a:lnTo>
                  <a:pt x="126752" y="40749"/>
                </a:lnTo>
                <a:lnTo>
                  <a:pt x="95054" y="63811"/>
                </a:lnTo>
                <a:lnTo>
                  <a:pt x="58554" y="101329"/>
                </a:lnTo>
                <a:lnTo>
                  <a:pt x="31776" y="142254"/>
                </a:lnTo>
                <a:lnTo>
                  <a:pt x="16241" y="177393"/>
                </a:lnTo>
                <a:lnTo>
                  <a:pt x="4826" y="216929"/>
                </a:lnTo>
                <a:lnTo>
                  <a:pt x="0" y="266151"/>
                </a:lnTo>
                <a:lnTo>
                  <a:pt x="42" y="281292"/>
                </a:lnTo>
                <a:lnTo>
                  <a:pt x="7143" y="330278"/>
                </a:lnTo>
                <a:lnTo>
                  <a:pt x="19377" y="369586"/>
                </a:lnTo>
                <a:lnTo>
                  <a:pt x="37707" y="406174"/>
                </a:lnTo>
                <a:lnTo>
                  <a:pt x="46241" y="419154"/>
                </a:lnTo>
                <a:lnTo>
                  <a:pt x="47600" y="421351"/>
                </a:lnTo>
                <a:lnTo>
                  <a:pt x="49150" y="423421"/>
                </a:lnTo>
                <a:lnTo>
                  <a:pt x="50737" y="425465"/>
                </a:lnTo>
                <a:lnTo>
                  <a:pt x="55436" y="431625"/>
                </a:lnTo>
                <a:lnTo>
                  <a:pt x="57024" y="433657"/>
                </a:lnTo>
                <a:lnTo>
                  <a:pt x="58522" y="435752"/>
                </a:lnTo>
                <a:lnTo>
                  <a:pt x="60173" y="437721"/>
                </a:lnTo>
                <a:lnTo>
                  <a:pt x="94667" y="471850"/>
                </a:lnTo>
                <a:lnTo>
                  <a:pt x="126063" y="493778"/>
                </a:lnTo>
                <a:lnTo>
                  <a:pt x="150102" y="506288"/>
                </a:lnTo>
                <a:lnTo>
                  <a:pt x="151334" y="504053"/>
                </a:lnTo>
                <a:lnTo>
                  <a:pt x="149886" y="503101"/>
                </a:lnTo>
                <a:lnTo>
                  <a:pt x="142981" y="498408"/>
                </a:lnTo>
                <a:lnTo>
                  <a:pt x="106105" y="467540"/>
                </a:lnTo>
                <a:lnTo>
                  <a:pt x="79769" y="437305"/>
                </a:lnTo>
                <a:lnTo>
                  <a:pt x="58267" y="404433"/>
                </a:lnTo>
                <a:lnTo>
                  <a:pt x="39213" y="359057"/>
                </a:lnTo>
                <a:lnTo>
                  <a:pt x="29540" y="318164"/>
                </a:lnTo>
                <a:lnTo>
                  <a:pt x="27039" y="281292"/>
                </a:lnTo>
                <a:lnTo>
                  <a:pt x="27148" y="266396"/>
                </a:lnTo>
                <a:lnTo>
                  <a:pt x="28165" y="253692"/>
                </a:lnTo>
                <a:lnTo>
                  <a:pt x="29778" y="241070"/>
                </a:lnTo>
                <a:lnTo>
                  <a:pt x="32000" y="228557"/>
                </a:lnTo>
                <a:lnTo>
                  <a:pt x="34850" y="216182"/>
                </a:lnTo>
                <a:lnTo>
                  <a:pt x="35853" y="211572"/>
                </a:lnTo>
                <a:lnTo>
                  <a:pt x="37517" y="207140"/>
                </a:lnTo>
                <a:lnTo>
                  <a:pt x="38736" y="202580"/>
                </a:lnTo>
                <a:lnTo>
                  <a:pt x="40158" y="198085"/>
                </a:lnTo>
                <a:lnTo>
                  <a:pt x="41796" y="193665"/>
                </a:lnTo>
                <a:lnTo>
                  <a:pt x="43405" y="189072"/>
                </a:lnTo>
                <a:lnTo>
                  <a:pt x="47138" y="180058"/>
                </a:lnTo>
                <a:lnTo>
                  <a:pt x="65808" y="144381"/>
                </a:lnTo>
                <a:lnTo>
                  <a:pt x="89630" y="112305"/>
                </a:lnTo>
                <a:lnTo>
                  <a:pt x="125000" y="79107"/>
                </a:lnTo>
                <a:lnTo>
                  <a:pt x="157541" y="57693"/>
                </a:lnTo>
                <a:lnTo>
                  <a:pt x="193515" y="40664"/>
                </a:lnTo>
                <a:lnTo>
                  <a:pt x="240744" y="28685"/>
                </a:lnTo>
                <a:lnTo>
                  <a:pt x="281215" y="25278"/>
                </a:lnTo>
                <a:lnTo>
                  <a:pt x="381081" y="25210"/>
                </a:lnTo>
                <a:lnTo>
                  <a:pt x="371310" y="20807"/>
                </a:lnTo>
                <a:lnTo>
                  <a:pt x="322642" y="5745"/>
                </a:lnTo>
                <a:lnTo>
                  <a:pt x="283201" y="414"/>
                </a:lnTo>
                <a:lnTo>
                  <a:pt x="271247" y="0"/>
                </a:lnTo>
                <a:close/>
              </a:path>
              <a:path w="481330" h="506729">
                <a:moveTo>
                  <a:pt x="381081" y="25210"/>
                </a:moveTo>
                <a:lnTo>
                  <a:pt x="295904" y="25210"/>
                </a:lnTo>
                <a:lnTo>
                  <a:pt x="307525" y="26068"/>
                </a:lnTo>
                <a:lnTo>
                  <a:pt x="319234" y="27503"/>
                </a:lnTo>
                <a:lnTo>
                  <a:pt x="367813" y="39594"/>
                </a:lnTo>
                <a:lnTo>
                  <a:pt x="407276" y="56140"/>
                </a:lnTo>
                <a:lnTo>
                  <a:pt x="449626" y="84219"/>
                </a:lnTo>
                <a:lnTo>
                  <a:pt x="477978" y="110417"/>
                </a:lnTo>
                <a:lnTo>
                  <a:pt x="479172" y="111661"/>
                </a:lnTo>
                <a:lnTo>
                  <a:pt x="481153" y="110061"/>
                </a:lnTo>
                <a:lnTo>
                  <a:pt x="448829" y="72359"/>
                </a:lnTo>
                <a:lnTo>
                  <a:pt x="418477" y="47708"/>
                </a:lnTo>
                <a:lnTo>
                  <a:pt x="382715" y="25946"/>
                </a:lnTo>
                <a:lnTo>
                  <a:pt x="381081" y="25210"/>
                </a:lnTo>
                <a:close/>
              </a:path>
            </a:pathLst>
          </a:custGeom>
          <a:solidFill>
            <a:srgbClr val="AED4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4256" y="7294767"/>
            <a:ext cx="362585" cy="438784"/>
          </a:xfrm>
          <a:custGeom>
            <a:avLst/>
            <a:gdLst/>
            <a:ahLst/>
            <a:cxnLst/>
            <a:rect l="l" t="t" r="r" b="b"/>
            <a:pathLst>
              <a:path w="362584" h="438784">
                <a:moveTo>
                  <a:pt x="213892" y="0"/>
                </a:moveTo>
                <a:lnTo>
                  <a:pt x="163877" y="6611"/>
                </a:lnTo>
                <a:lnTo>
                  <a:pt x="117876" y="24119"/>
                </a:lnTo>
                <a:lnTo>
                  <a:pt x="77380" y="51965"/>
                </a:lnTo>
                <a:lnTo>
                  <a:pt x="49561" y="80674"/>
                </a:lnTo>
                <a:lnTo>
                  <a:pt x="26618" y="113684"/>
                </a:lnTo>
                <a:lnTo>
                  <a:pt x="11463" y="149236"/>
                </a:lnTo>
                <a:lnTo>
                  <a:pt x="1663" y="189857"/>
                </a:lnTo>
                <a:lnTo>
                  <a:pt x="0" y="229777"/>
                </a:lnTo>
                <a:lnTo>
                  <a:pt x="893" y="241340"/>
                </a:lnTo>
                <a:lnTo>
                  <a:pt x="12269" y="292698"/>
                </a:lnTo>
                <a:lnTo>
                  <a:pt x="34266" y="337408"/>
                </a:lnTo>
                <a:lnTo>
                  <a:pt x="58294" y="368846"/>
                </a:lnTo>
                <a:lnTo>
                  <a:pt x="97046" y="401648"/>
                </a:lnTo>
                <a:lnTo>
                  <a:pt x="131763" y="420664"/>
                </a:lnTo>
                <a:lnTo>
                  <a:pt x="180301" y="435174"/>
                </a:lnTo>
                <a:lnTo>
                  <a:pt x="217216" y="438229"/>
                </a:lnTo>
                <a:lnTo>
                  <a:pt x="229733" y="437672"/>
                </a:lnTo>
                <a:lnTo>
                  <a:pt x="272611" y="430929"/>
                </a:lnTo>
                <a:lnTo>
                  <a:pt x="302946" y="419870"/>
                </a:lnTo>
                <a:lnTo>
                  <a:pt x="233884" y="419870"/>
                </a:lnTo>
                <a:lnTo>
                  <a:pt x="221298" y="419488"/>
                </a:lnTo>
                <a:lnTo>
                  <a:pt x="171820" y="410334"/>
                </a:lnTo>
                <a:lnTo>
                  <a:pt x="136648" y="395663"/>
                </a:lnTo>
                <a:lnTo>
                  <a:pt x="104773" y="374421"/>
                </a:lnTo>
                <a:lnTo>
                  <a:pt x="77278" y="347336"/>
                </a:lnTo>
                <a:lnTo>
                  <a:pt x="55334" y="315537"/>
                </a:lnTo>
                <a:lnTo>
                  <a:pt x="36820" y="268430"/>
                </a:lnTo>
                <a:lnTo>
                  <a:pt x="30929" y="229777"/>
                </a:lnTo>
                <a:lnTo>
                  <a:pt x="30560" y="216392"/>
                </a:lnTo>
                <a:lnTo>
                  <a:pt x="31117" y="203990"/>
                </a:lnTo>
                <a:lnTo>
                  <a:pt x="41444" y="154828"/>
                </a:lnTo>
                <a:lnTo>
                  <a:pt x="57848" y="118933"/>
                </a:lnTo>
                <a:lnTo>
                  <a:pt x="80122" y="87758"/>
                </a:lnTo>
                <a:lnTo>
                  <a:pt x="118255" y="54346"/>
                </a:lnTo>
                <a:lnTo>
                  <a:pt x="153727" y="34682"/>
                </a:lnTo>
                <a:lnTo>
                  <a:pt x="201645" y="21177"/>
                </a:lnTo>
                <a:lnTo>
                  <a:pt x="303231" y="18829"/>
                </a:lnTo>
                <a:lnTo>
                  <a:pt x="301671" y="18086"/>
                </a:lnTo>
                <a:lnTo>
                  <a:pt x="263528" y="5193"/>
                </a:lnTo>
                <a:lnTo>
                  <a:pt x="226443" y="190"/>
                </a:lnTo>
                <a:lnTo>
                  <a:pt x="213892" y="0"/>
                </a:lnTo>
                <a:close/>
              </a:path>
              <a:path w="362584" h="438784">
                <a:moveTo>
                  <a:pt x="360542" y="377499"/>
                </a:moveTo>
                <a:lnTo>
                  <a:pt x="321849" y="400261"/>
                </a:lnTo>
                <a:lnTo>
                  <a:pt x="285613" y="413012"/>
                </a:lnTo>
                <a:lnTo>
                  <a:pt x="246484" y="419466"/>
                </a:lnTo>
                <a:lnTo>
                  <a:pt x="233884" y="419870"/>
                </a:lnTo>
                <a:lnTo>
                  <a:pt x="302946" y="419870"/>
                </a:lnTo>
                <a:lnTo>
                  <a:pt x="341652" y="397156"/>
                </a:lnTo>
                <a:lnTo>
                  <a:pt x="362193" y="379416"/>
                </a:lnTo>
                <a:lnTo>
                  <a:pt x="360542" y="377499"/>
                </a:lnTo>
                <a:close/>
              </a:path>
              <a:path w="362584" h="438784">
                <a:moveTo>
                  <a:pt x="303231" y="18829"/>
                </a:moveTo>
                <a:lnTo>
                  <a:pt x="239605" y="18829"/>
                </a:lnTo>
                <a:lnTo>
                  <a:pt x="252448" y="19579"/>
                </a:lnTo>
                <a:lnTo>
                  <a:pt x="265325" y="21110"/>
                </a:lnTo>
                <a:lnTo>
                  <a:pt x="302337" y="30222"/>
                </a:lnTo>
                <a:lnTo>
                  <a:pt x="337360" y="46019"/>
                </a:lnTo>
                <a:lnTo>
                  <a:pt x="360631" y="61027"/>
                </a:lnTo>
                <a:lnTo>
                  <a:pt x="362282" y="59097"/>
                </a:lnTo>
                <a:lnTo>
                  <a:pt x="324463" y="29808"/>
                </a:lnTo>
                <a:lnTo>
                  <a:pt x="313336" y="23644"/>
                </a:lnTo>
                <a:lnTo>
                  <a:pt x="303231" y="18829"/>
                </a:lnTo>
                <a:close/>
              </a:path>
            </a:pathLst>
          </a:custGeom>
          <a:solidFill>
            <a:srgbClr val="8DC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235" y="7364205"/>
            <a:ext cx="158115" cy="250825"/>
          </a:xfrm>
          <a:custGeom>
            <a:avLst/>
            <a:gdLst/>
            <a:ahLst/>
            <a:cxnLst/>
            <a:rect l="l" t="t" r="r" b="b"/>
            <a:pathLst>
              <a:path w="158115" h="250825">
                <a:moveTo>
                  <a:pt x="134336" y="0"/>
                </a:moveTo>
                <a:lnTo>
                  <a:pt x="85238" y="11006"/>
                </a:lnTo>
                <a:lnTo>
                  <a:pt x="54080" y="29946"/>
                </a:lnTo>
                <a:lnTo>
                  <a:pt x="52517" y="31153"/>
                </a:lnTo>
                <a:lnTo>
                  <a:pt x="51057" y="32486"/>
                </a:lnTo>
                <a:lnTo>
                  <a:pt x="47996" y="35026"/>
                </a:lnTo>
                <a:lnTo>
                  <a:pt x="46536" y="36360"/>
                </a:lnTo>
                <a:lnTo>
                  <a:pt x="16371" y="76064"/>
                </a:lnTo>
                <a:lnTo>
                  <a:pt x="1415" y="123702"/>
                </a:lnTo>
                <a:lnTo>
                  <a:pt x="0" y="137896"/>
                </a:lnTo>
                <a:lnTo>
                  <a:pt x="171" y="148920"/>
                </a:lnTo>
                <a:lnTo>
                  <a:pt x="7478" y="188802"/>
                </a:lnTo>
                <a:lnTo>
                  <a:pt x="24822" y="222805"/>
                </a:lnTo>
                <a:lnTo>
                  <a:pt x="52835" y="250812"/>
                </a:lnTo>
                <a:lnTo>
                  <a:pt x="54448" y="249390"/>
                </a:lnTo>
                <a:lnTo>
                  <a:pt x="52597" y="246160"/>
                </a:lnTo>
                <a:lnTo>
                  <a:pt x="46975" y="235717"/>
                </a:lnTo>
                <a:lnTo>
                  <a:pt x="33038" y="199439"/>
                </a:lnTo>
                <a:lnTo>
                  <a:pt x="27798" y="161360"/>
                </a:lnTo>
                <a:lnTo>
                  <a:pt x="28093" y="148701"/>
                </a:lnTo>
                <a:lnTo>
                  <a:pt x="29289" y="136169"/>
                </a:lnTo>
                <a:lnTo>
                  <a:pt x="29950" y="132956"/>
                </a:lnTo>
                <a:lnTo>
                  <a:pt x="31029" y="126542"/>
                </a:lnTo>
                <a:lnTo>
                  <a:pt x="31232" y="124917"/>
                </a:lnTo>
                <a:lnTo>
                  <a:pt x="31689" y="123355"/>
                </a:lnTo>
                <a:lnTo>
                  <a:pt x="33874" y="115532"/>
                </a:lnTo>
                <a:lnTo>
                  <a:pt x="34242" y="113944"/>
                </a:lnTo>
                <a:lnTo>
                  <a:pt x="34636" y="112369"/>
                </a:lnTo>
                <a:lnTo>
                  <a:pt x="38497" y="101701"/>
                </a:lnTo>
                <a:lnTo>
                  <a:pt x="38979" y="100152"/>
                </a:lnTo>
                <a:lnTo>
                  <a:pt x="39754" y="98717"/>
                </a:lnTo>
                <a:lnTo>
                  <a:pt x="43767" y="89865"/>
                </a:lnTo>
                <a:lnTo>
                  <a:pt x="45151" y="86931"/>
                </a:lnTo>
                <a:lnTo>
                  <a:pt x="46980" y="84239"/>
                </a:lnTo>
                <a:lnTo>
                  <a:pt x="48517" y="81394"/>
                </a:lnTo>
                <a:lnTo>
                  <a:pt x="49317" y="79972"/>
                </a:lnTo>
                <a:lnTo>
                  <a:pt x="50054" y="78524"/>
                </a:lnTo>
                <a:lnTo>
                  <a:pt x="50892" y="77127"/>
                </a:lnTo>
                <a:lnTo>
                  <a:pt x="53673" y="73126"/>
                </a:lnTo>
                <a:lnTo>
                  <a:pt x="55578" y="70497"/>
                </a:lnTo>
                <a:lnTo>
                  <a:pt x="57255" y="67678"/>
                </a:lnTo>
                <a:lnTo>
                  <a:pt x="65560" y="57569"/>
                </a:lnTo>
                <a:lnTo>
                  <a:pt x="66564" y="56261"/>
                </a:lnTo>
                <a:lnTo>
                  <a:pt x="67719" y="55092"/>
                </a:lnTo>
                <a:lnTo>
                  <a:pt x="69967" y="52692"/>
                </a:lnTo>
                <a:lnTo>
                  <a:pt x="71047" y="51435"/>
                </a:lnTo>
                <a:lnTo>
                  <a:pt x="72215" y="50292"/>
                </a:lnTo>
                <a:lnTo>
                  <a:pt x="108005" y="23051"/>
                </a:lnTo>
                <a:lnTo>
                  <a:pt x="143451" y="7971"/>
                </a:lnTo>
                <a:lnTo>
                  <a:pt x="157813" y="4064"/>
                </a:lnTo>
                <a:lnTo>
                  <a:pt x="157724" y="1905"/>
                </a:lnTo>
                <a:lnTo>
                  <a:pt x="146711" y="398"/>
                </a:lnTo>
                <a:lnTo>
                  <a:pt x="134336" y="0"/>
                </a:lnTo>
                <a:close/>
              </a:path>
            </a:pathLst>
          </a:custGeom>
          <a:solidFill>
            <a:srgbClr val="5BC0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1657" y="7427315"/>
            <a:ext cx="175260" cy="196850"/>
          </a:xfrm>
          <a:custGeom>
            <a:avLst/>
            <a:gdLst/>
            <a:ahLst/>
            <a:cxnLst/>
            <a:rect l="l" t="t" r="r" b="b"/>
            <a:pathLst>
              <a:path w="175259" h="196850">
                <a:moveTo>
                  <a:pt x="106984" y="0"/>
                </a:moveTo>
                <a:lnTo>
                  <a:pt x="98361" y="0"/>
                </a:lnTo>
                <a:lnTo>
                  <a:pt x="85100" y="772"/>
                </a:lnTo>
                <a:lnTo>
                  <a:pt x="48399" y="13008"/>
                </a:lnTo>
                <a:lnTo>
                  <a:pt x="13030" y="48352"/>
                </a:lnTo>
                <a:lnTo>
                  <a:pt x="10" y="96842"/>
                </a:lnTo>
                <a:lnTo>
                  <a:pt x="0" y="98907"/>
                </a:lnTo>
                <a:lnTo>
                  <a:pt x="788" y="111894"/>
                </a:lnTo>
                <a:lnTo>
                  <a:pt x="12841" y="148374"/>
                </a:lnTo>
                <a:lnTo>
                  <a:pt x="41591" y="179439"/>
                </a:lnTo>
                <a:lnTo>
                  <a:pt x="77401" y="194671"/>
                </a:lnTo>
                <a:lnTo>
                  <a:pt x="88703" y="196383"/>
                </a:lnTo>
                <a:lnTo>
                  <a:pt x="105072" y="196296"/>
                </a:lnTo>
                <a:lnTo>
                  <a:pt x="147688" y="184645"/>
                </a:lnTo>
                <a:lnTo>
                  <a:pt x="173514" y="163720"/>
                </a:lnTo>
                <a:lnTo>
                  <a:pt x="106292" y="163720"/>
                </a:lnTo>
                <a:lnTo>
                  <a:pt x="90173" y="163295"/>
                </a:lnTo>
                <a:lnTo>
                  <a:pt x="48017" y="136502"/>
                </a:lnTo>
                <a:lnTo>
                  <a:pt x="37179" y="101004"/>
                </a:lnTo>
                <a:lnTo>
                  <a:pt x="37218" y="96842"/>
                </a:lnTo>
                <a:lnTo>
                  <a:pt x="48869" y="57569"/>
                </a:lnTo>
                <a:lnTo>
                  <a:pt x="81127" y="34302"/>
                </a:lnTo>
                <a:lnTo>
                  <a:pt x="89331" y="32575"/>
                </a:lnTo>
                <a:lnTo>
                  <a:pt x="171542" y="32575"/>
                </a:lnTo>
                <a:lnTo>
                  <a:pt x="173494" y="30327"/>
                </a:lnTo>
                <a:lnTo>
                  <a:pt x="135839" y="5676"/>
                </a:lnTo>
                <a:lnTo>
                  <a:pt x="114960" y="736"/>
                </a:lnTo>
                <a:lnTo>
                  <a:pt x="106984" y="0"/>
                </a:lnTo>
                <a:close/>
              </a:path>
              <a:path w="175259" h="196850">
                <a:moveTo>
                  <a:pt x="152120" y="139268"/>
                </a:moveTo>
                <a:lnTo>
                  <a:pt x="118278" y="161116"/>
                </a:lnTo>
                <a:lnTo>
                  <a:pt x="106292" y="163720"/>
                </a:lnTo>
                <a:lnTo>
                  <a:pt x="173514" y="163720"/>
                </a:lnTo>
                <a:lnTo>
                  <a:pt x="174853" y="162280"/>
                </a:lnTo>
                <a:lnTo>
                  <a:pt x="152120" y="139268"/>
                </a:lnTo>
                <a:close/>
              </a:path>
              <a:path w="175259" h="196850">
                <a:moveTo>
                  <a:pt x="171542" y="32575"/>
                </a:moveTo>
                <a:lnTo>
                  <a:pt x="98082" y="32575"/>
                </a:lnTo>
                <a:lnTo>
                  <a:pt x="111325" y="33801"/>
                </a:lnTo>
                <a:lnTo>
                  <a:pt x="123251" y="37453"/>
                </a:lnTo>
                <a:lnTo>
                  <a:pt x="135241" y="44205"/>
                </a:lnTo>
                <a:lnTo>
                  <a:pt x="145114" y="51379"/>
                </a:lnTo>
                <a:lnTo>
                  <a:pt x="150825" y="56426"/>
                </a:lnTo>
                <a:lnTo>
                  <a:pt x="171542" y="32575"/>
                </a:lnTo>
                <a:close/>
              </a:path>
            </a:pathLst>
          </a:custGeom>
          <a:solidFill>
            <a:srgbClr val="303E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87413" y="7601767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400" y="0"/>
                </a:lnTo>
              </a:path>
            </a:pathLst>
          </a:custGeom>
          <a:ln w="3301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87413" y="7540173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5" h="45720">
                <a:moveTo>
                  <a:pt x="0" y="22860"/>
                </a:moveTo>
                <a:lnTo>
                  <a:pt x="33629" y="22860"/>
                </a:lnTo>
              </a:path>
            </a:pathLst>
          </a:custGeom>
          <a:ln w="4699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87413" y="7524932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256" y="0"/>
                </a:lnTo>
              </a:path>
            </a:pathLst>
          </a:custGeom>
          <a:ln w="3174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87413" y="7465242"/>
            <a:ext cx="33655" cy="44450"/>
          </a:xfrm>
          <a:custGeom>
            <a:avLst/>
            <a:gdLst/>
            <a:ahLst/>
            <a:cxnLst/>
            <a:rect l="l" t="t" r="r" b="b"/>
            <a:pathLst>
              <a:path w="33655" h="44450">
                <a:moveTo>
                  <a:pt x="0" y="22225"/>
                </a:moveTo>
                <a:lnTo>
                  <a:pt x="33629" y="22225"/>
                </a:lnTo>
              </a:path>
            </a:pathLst>
          </a:custGeom>
          <a:ln w="4572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87413" y="744980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300117" y="0"/>
                </a:lnTo>
              </a:path>
            </a:pathLst>
          </a:custGeom>
          <a:ln w="3301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51653" y="7540607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5" h="45720">
                <a:moveTo>
                  <a:pt x="0" y="22859"/>
                </a:moveTo>
                <a:lnTo>
                  <a:pt x="33629" y="22859"/>
                </a:lnTo>
              </a:path>
            </a:pathLst>
          </a:custGeom>
          <a:ln w="4699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1653" y="7524732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256" y="0"/>
                </a:lnTo>
              </a:path>
            </a:pathLst>
          </a:custGeom>
          <a:ln w="3302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51653" y="7465676"/>
            <a:ext cx="33655" cy="43180"/>
          </a:xfrm>
          <a:custGeom>
            <a:avLst/>
            <a:gdLst/>
            <a:ahLst/>
            <a:cxnLst/>
            <a:rect l="l" t="t" r="r" b="b"/>
            <a:pathLst>
              <a:path w="33655" h="43179">
                <a:moveTo>
                  <a:pt x="0" y="21589"/>
                </a:moveTo>
                <a:lnTo>
                  <a:pt x="33629" y="21589"/>
                </a:lnTo>
              </a:path>
            </a:pathLst>
          </a:custGeom>
          <a:ln w="4444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602674" y="7435532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24"/>
                </a:lnTo>
              </a:path>
            </a:pathLst>
          </a:custGeom>
          <a:ln w="9525">
            <a:solidFill>
              <a:srgbClr val="89D2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19995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1520" y="1892808"/>
            <a:ext cx="636422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638542" y="1952840"/>
            <a:ext cx="6199505" cy="4436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rgbClr val="19995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199956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5259" y="7239381"/>
            <a:ext cx="481330" cy="506730"/>
          </a:xfrm>
          <a:custGeom>
            <a:avLst/>
            <a:gdLst/>
            <a:ahLst/>
            <a:cxnLst/>
            <a:rect l="l" t="t" r="r" b="b"/>
            <a:pathLst>
              <a:path w="481330" h="506729">
                <a:moveTo>
                  <a:pt x="271247" y="0"/>
                </a:moveTo>
                <a:lnTo>
                  <a:pt x="219818" y="4380"/>
                </a:lnTo>
                <a:lnTo>
                  <a:pt x="171904" y="18112"/>
                </a:lnTo>
                <a:lnTo>
                  <a:pt x="126752" y="40749"/>
                </a:lnTo>
                <a:lnTo>
                  <a:pt x="95054" y="63811"/>
                </a:lnTo>
                <a:lnTo>
                  <a:pt x="58554" y="101329"/>
                </a:lnTo>
                <a:lnTo>
                  <a:pt x="31776" y="142254"/>
                </a:lnTo>
                <a:lnTo>
                  <a:pt x="16241" y="177393"/>
                </a:lnTo>
                <a:lnTo>
                  <a:pt x="4826" y="216929"/>
                </a:lnTo>
                <a:lnTo>
                  <a:pt x="0" y="266151"/>
                </a:lnTo>
                <a:lnTo>
                  <a:pt x="42" y="281292"/>
                </a:lnTo>
                <a:lnTo>
                  <a:pt x="7143" y="330278"/>
                </a:lnTo>
                <a:lnTo>
                  <a:pt x="19377" y="369586"/>
                </a:lnTo>
                <a:lnTo>
                  <a:pt x="37707" y="406174"/>
                </a:lnTo>
                <a:lnTo>
                  <a:pt x="46241" y="419154"/>
                </a:lnTo>
                <a:lnTo>
                  <a:pt x="47600" y="421351"/>
                </a:lnTo>
                <a:lnTo>
                  <a:pt x="49150" y="423421"/>
                </a:lnTo>
                <a:lnTo>
                  <a:pt x="50737" y="425465"/>
                </a:lnTo>
                <a:lnTo>
                  <a:pt x="55436" y="431625"/>
                </a:lnTo>
                <a:lnTo>
                  <a:pt x="57024" y="433657"/>
                </a:lnTo>
                <a:lnTo>
                  <a:pt x="58522" y="435752"/>
                </a:lnTo>
                <a:lnTo>
                  <a:pt x="60173" y="437721"/>
                </a:lnTo>
                <a:lnTo>
                  <a:pt x="94667" y="471850"/>
                </a:lnTo>
                <a:lnTo>
                  <a:pt x="126063" y="493778"/>
                </a:lnTo>
                <a:lnTo>
                  <a:pt x="150102" y="506288"/>
                </a:lnTo>
                <a:lnTo>
                  <a:pt x="151334" y="504053"/>
                </a:lnTo>
                <a:lnTo>
                  <a:pt x="149886" y="503101"/>
                </a:lnTo>
                <a:lnTo>
                  <a:pt x="142981" y="498408"/>
                </a:lnTo>
                <a:lnTo>
                  <a:pt x="106105" y="467540"/>
                </a:lnTo>
                <a:lnTo>
                  <a:pt x="79769" y="437305"/>
                </a:lnTo>
                <a:lnTo>
                  <a:pt x="58267" y="404433"/>
                </a:lnTo>
                <a:lnTo>
                  <a:pt x="39213" y="359057"/>
                </a:lnTo>
                <a:lnTo>
                  <a:pt x="29540" y="318164"/>
                </a:lnTo>
                <a:lnTo>
                  <a:pt x="27039" y="281292"/>
                </a:lnTo>
                <a:lnTo>
                  <a:pt x="27148" y="266396"/>
                </a:lnTo>
                <a:lnTo>
                  <a:pt x="28165" y="253692"/>
                </a:lnTo>
                <a:lnTo>
                  <a:pt x="29778" y="241070"/>
                </a:lnTo>
                <a:lnTo>
                  <a:pt x="32000" y="228557"/>
                </a:lnTo>
                <a:lnTo>
                  <a:pt x="34850" y="216182"/>
                </a:lnTo>
                <a:lnTo>
                  <a:pt x="35853" y="211572"/>
                </a:lnTo>
                <a:lnTo>
                  <a:pt x="37517" y="207140"/>
                </a:lnTo>
                <a:lnTo>
                  <a:pt x="38736" y="202580"/>
                </a:lnTo>
                <a:lnTo>
                  <a:pt x="40158" y="198085"/>
                </a:lnTo>
                <a:lnTo>
                  <a:pt x="41796" y="193665"/>
                </a:lnTo>
                <a:lnTo>
                  <a:pt x="43405" y="189072"/>
                </a:lnTo>
                <a:lnTo>
                  <a:pt x="47138" y="180058"/>
                </a:lnTo>
                <a:lnTo>
                  <a:pt x="65808" y="144381"/>
                </a:lnTo>
                <a:lnTo>
                  <a:pt x="89630" y="112305"/>
                </a:lnTo>
                <a:lnTo>
                  <a:pt x="125000" y="79107"/>
                </a:lnTo>
                <a:lnTo>
                  <a:pt x="157541" y="57693"/>
                </a:lnTo>
                <a:lnTo>
                  <a:pt x="193515" y="40664"/>
                </a:lnTo>
                <a:lnTo>
                  <a:pt x="240744" y="28685"/>
                </a:lnTo>
                <a:lnTo>
                  <a:pt x="281215" y="25278"/>
                </a:lnTo>
                <a:lnTo>
                  <a:pt x="381081" y="25210"/>
                </a:lnTo>
                <a:lnTo>
                  <a:pt x="371310" y="20807"/>
                </a:lnTo>
                <a:lnTo>
                  <a:pt x="322642" y="5745"/>
                </a:lnTo>
                <a:lnTo>
                  <a:pt x="283201" y="414"/>
                </a:lnTo>
                <a:lnTo>
                  <a:pt x="271247" y="0"/>
                </a:lnTo>
                <a:close/>
              </a:path>
              <a:path w="481330" h="506729">
                <a:moveTo>
                  <a:pt x="381081" y="25210"/>
                </a:moveTo>
                <a:lnTo>
                  <a:pt x="295904" y="25210"/>
                </a:lnTo>
                <a:lnTo>
                  <a:pt x="307525" y="26068"/>
                </a:lnTo>
                <a:lnTo>
                  <a:pt x="319234" y="27503"/>
                </a:lnTo>
                <a:lnTo>
                  <a:pt x="367813" y="39594"/>
                </a:lnTo>
                <a:lnTo>
                  <a:pt x="407276" y="56140"/>
                </a:lnTo>
                <a:lnTo>
                  <a:pt x="449626" y="84219"/>
                </a:lnTo>
                <a:lnTo>
                  <a:pt x="477978" y="110417"/>
                </a:lnTo>
                <a:lnTo>
                  <a:pt x="479172" y="111661"/>
                </a:lnTo>
                <a:lnTo>
                  <a:pt x="481153" y="110061"/>
                </a:lnTo>
                <a:lnTo>
                  <a:pt x="448829" y="72359"/>
                </a:lnTo>
                <a:lnTo>
                  <a:pt x="418477" y="47708"/>
                </a:lnTo>
                <a:lnTo>
                  <a:pt x="382715" y="25946"/>
                </a:lnTo>
                <a:lnTo>
                  <a:pt x="381081" y="25210"/>
                </a:lnTo>
                <a:close/>
              </a:path>
            </a:pathLst>
          </a:custGeom>
          <a:solidFill>
            <a:srgbClr val="AED4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4256" y="7294767"/>
            <a:ext cx="362585" cy="438784"/>
          </a:xfrm>
          <a:custGeom>
            <a:avLst/>
            <a:gdLst/>
            <a:ahLst/>
            <a:cxnLst/>
            <a:rect l="l" t="t" r="r" b="b"/>
            <a:pathLst>
              <a:path w="362584" h="438784">
                <a:moveTo>
                  <a:pt x="213892" y="0"/>
                </a:moveTo>
                <a:lnTo>
                  <a:pt x="163877" y="6611"/>
                </a:lnTo>
                <a:lnTo>
                  <a:pt x="117876" y="24119"/>
                </a:lnTo>
                <a:lnTo>
                  <a:pt x="77380" y="51965"/>
                </a:lnTo>
                <a:lnTo>
                  <a:pt x="49561" y="80674"/>
                </a:lnTo>
                <a:lnTo>
                  <a:pt x="26618" y="113684"/>
                </a:lnTo>
                <a:lnTo>
                  <a:pt x="11463" y="149236"/>
                </a:lnTo>
                <a:lnTo>
                  <a:pt x="1663" y="189857"/>
                </a:lnTo>
                <a:lnTo>
                  <a:pt x="0" y="229777"/>
                </a:lnTo>
                <a:lnTo>
                  <a:pt x="893" y="241340"/>
                </a:lnTo>
                <a:lnTo>
                  <a:pt x="12269" y="292698"/>
                </a:lnTo>
                <a:lnTo>
                  <a:pt x="34266" y="337408"/>
                </a:lnTo>
                <a:lnTo>
                  <a:pt x="58294" y="368846"/>
                </a:lnTo>
                <a:lnTo>
                  <a:pt x="97046" y="401648"/>
                </a:lnTo>
                <a:lnTo>
                  <a:pt x="131763" y="420664"/>
                </a:lnTo>
                <a:lnTo>
                  <a:pt x="180301" y="435174"/>
                </a:lnTo>
                <a:lnTo>
                  <a:pt x="217216" y="438229"/>
                </a:lnTo>
                <a:lnTo>
                  <a:pt x="229733" y="437672"/>
                </a:lnTo>
                <a:lnTo>
                  <a:pt x="272611" y="430929"/>
                </a:lnTo>
                <a:lnTo>
                  <a:pt x="302946" y="419870"/>
                </a:lnTo>
                <a:lnTo>
                  <a:pt x="233884" y="419870"/>
                </a:lnTo>
                <a:lnTo>
                  <a:pt x="221298" y="419488"/>
                </a:lnTo>
                <a:lnTo>
                  <a:pt x="171820" y="410334"/>
                </a:lnTo>
                <a:lnTo>
                  <a:pt x="136648" y="395663"/>
                </a:lnTo>
                <a:lnTo>
                  <a:pt x="104773" y="374421"/>
                </a:lnTo>
                <a:lnTo>
                  <a:pt x="77278" y="347336"/>
                </a:lnTo>
                <a:lnTo>
                  <a:pt x="55334" y="315537"/>
                </a:lnTo>
                <a:lnTo>
                  <a:pt x="36820" y="268430"/>
                </a:lnTo>
                <a:lnTo>
                  <a:pt x="30929" y="229777"/>
                </a:lnTo>
                <a:lnTo>
                  <a:pt x="30560" y="216392"/>
                </a:lnTo>
                <a:lnTo>
                  <a:pt x="31117" y="203990"/>
                </a:lnTo>
                <a:lnTo>
                  <a:pt x="41444" y="154828"/>
                </a:lnTo>
                <a:lnTo>
                  <a:pt x="57848" y="118933"/>
                </a:lnTo>
                <a:lnTo>
                  <a:pt x="80122" y="87758"/>
                </a:lnTo>
                <a:lnTo>
                  <a:pt x="118255" y="54346"/>
                </a:lnTo>
                <a:lnTo>
                  <a:pt x="153727" y="34682"/>
                </a:lnTo>
                <a:lnTo>
                  <a:pt x="201645" y="21177"/>
                </a:lnTo>
                <a:lnTo>
                  <a:pt x="303231" y="18829"/>
                </a:lnTo>
                <a:lnTo>
                  <a:pt x="301671" y="18086"/>
                </a:lnTo>
                <a:lnTo>
                  <a:pt x="263528" y="5193"/>
                </a:lnTo>
                <a:lnTo>
                  <a:pt x="226443" y="190"/>
                </a:lnTo>
                <a:lnTo>
                  <a:pt x="213892" y="0"/>
                </a:lnTo>
                <a:close/>
              </a:path>
              <a:path w="362584" h="438784">
                <a:moveTo>
                  <a:pt x="360542" y="377499"/>
                </a:moveTo>
                <a:lnTo>
                  <a:pt x="321849" y="400261"/>
                </a:lnTo>
                <a:lnTo>
                  <a:pt x="285613" y="413012"/>
                </a:lnTo>
                <a:lnTo>
                  <a:pt x="246484" y="419466"/>
                </a:lnTo>
                <a:lnTo>
                  <a:pt x="233884" y="419870"/>
                </a:lnTo>
                <a:lnTo>
                  <a:pt x="302946" y="419870"/>
                </a:lnTo>
                <a:lnTo>
                  <a:pt x="341652" y="397156"/>
                </a:lnTo>
                <a:lnTo>
                  <a:pt x="362193" y="379416"/>
                </a:lnTo>
                <a:lnTo>
                  <a:pt x="360542" y="377499"/>
                </a:lnTo>
                <a:close/>
              </a:path>
              <a:path w="362584" h="438784">
                <a:moveTo>
                  <a:pt x="303231" y="18829"/>
                </a:moveTo>
                <a:lnTo>
                  <a:pt x="239605" y="18829"/>
                </a:lnTo>
                <a:lnTo>
                  <a:pt x="252448" y="19579"/>
                </a:lnTo>
                <a:lnTo>
                  <a:pt x="265325" y="21110"/>
                </a:lnTo>
                <a:lnTo>
                  <a:pt x="302337" y="30222"/>
                </a:lnTo>
                <a:lnTo>
                  <a:pt x="337360" y="46019"/>
                </a:lnTo>
                <a:lnTo>
                  <a:pt x="360631" y="61027"/>
                </a:lnTo>
                <a:lnTo>
                  <a:pt x="362282" y="59097"/>
                </a:lnTo>
                <a:lnTo>
                  <a:pt x="324463" y="29808"/>
                </a:lnTo>
                <a:lnTo>
                  <a:pt x="313336" y="23644"/>
                </a:lnTo>
                <a:lnTo>
                  <a:pt x="303231" y="18829"/>
                </a:lnTo>
                <a:close/>
              </a:path>
            </a:pathLst>
          </a:custGeom>
          <a:solidFill>
            <a:srgbClr val="8DCA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235" y="7364205"/>
            <a:ext cx="158115" cy="250825"/>
          </a:xfrm>
          <a:custGeom>
            <a:avLst/>
            <a:gdLst/>
            <a:ahLst/>
            <a:cxnLst/>
            <a:rect l="l" t="t" r="r" b="b"/>
            <a:pathLst>
              <a:path w="158115" h="250825">
                <a:moveTo>
                  <a:pt x="134336" y="0"/>
                </a:moveTo>
                <a:lnTo>
                  <a:pt x="85238" y="11006"/>
                </a:lnTo>
                <a:lnTo>
                  <a:pt x="54080" y="29946"/>
                </a:lnTo>
                <a:lnTo>
                  <a:pt x="52517" y="31153"/>
                </a:lnTo>
                <a:lnTo>
                  <a:pt x="51057" y="32486"/>
                </a:lnTo>
                <a:lnTo>
                  <a:pt x="47996" y="35026"/>
                </a:lnTo>
                <a:lnTo>
                  <a:pt x="46536" y="36360"/>
                </a:lnTo>
                <a:lnTo>
                  <a:pt x="16371" y="76064"/>
                </a:lnTo>
                <a:lnTo>
                  <a:pt x="1415" y="123702"/>
                </a:lnTo>
                <a:lnTo>
                  <a:pt x="0" y="137896"/>
                </a:lnTo>
                <a:lnTo>
                  <a:pt x="171" y="148920"/>
                </a:lnTo>
                <a:lnTo>
                  <a:pt x="7478" y="188802"/>
                </a:lnTo>
                <a:lnTo>
                  <a:pt x="24822" y="222805"/>
                </a:lnTo>
                <a:lnTo>
                  <a:pt x="52835" y="250812"/>
                </a:lnTo>
                <a:lnTo>
                  <a:pt x="54448" y="249390"/>
                </a:lnTo>
                <a:lnTo>
                  <a:pt x="52597" y="246160"/>
                </a:lnTo>
                <a:lnTo>
                  <a:pt x="46975" y="235717"/>
                </a:lnTo>
                <a:lnTo>
                  <a:pt x="33038" y="199439"/>
                </a:lnTo>
                <a:lnTo>
                  <a:pt x="27798" y="161360"/>
                </a:lnTo>
                <a:lnTo>
                  <a:pt x="28093" y="148701"/>
                </a:lnTo>
                <a:lnTo>
                  <a:pt x="29289" y="136169"/>
                </a:lnTo>
                <a:lnTo>
                  <a:pt x="29950" y="132956"/>
                </a:lnTo>
                <a:lnTo>
                  <a:pt x="31029" y="126542"/>
                </a:lnTo>
                <a:lnTo>
                  <a:pt x="31232" y="124917"/>
                </a:lnTo>
                <a:lnTo>
                  <a:pt x="31689" y="123355"/>
                </a:lnTo>
                <a:lnTo>
                  <a:pt x="33874" y="115532"/>
                </a:lnTo>
                <a:lnTo>
                  <a:pt x="34242" y="113944"/>
                </a:lnTo>
                <a:lnTo>
                  <a:pt x="34636" y="112369"/>
                </a:lnTo>
                <a:lnTo>
                  <a:pt x="38497" y="101701"/>
                </a:lnTo>
                <a:lnTo>
                  <a:pt x="38979" y="100152"/>
                </a:lnTo>
                <a:lnTo>
                  <a:pt x="39754" y="98717"/>
                </a:lnTo>
                <a:lnTo>
                  <a:pt x="43767" y="89865"/>
                </a:lnTo>
                <a:lnTo>
                  <a:pt x="45151" y="86931"/>
                </a:lnTo>
                <a:lnTo>
                  <a:pt x="46980" y="84239"/>
                </a:lnTo>
                <a:lnTo>
                  <a:pt x="48517" y="81394"/>
                </a:lnTo>
                <a:lnTo>
                  <a:pt x="49317" y="79972"/>
                </a:lnTo>
                <a:lnTo>
                  <a:pt x="50054" y="78524"/>
                </a:lnTo>
                <a:lnTo>
                  <a:pt x="50892" y="77127"/>
                </a:lnTo>
                <a:lnTo>
                  <a:pt x="53673" y="73126"/>
                </a:lnTo>
                <a:lnTo>
                  <a:pt x="55578" y="70497"/>
                </a:lnTo>
                <a:lnTo>
                  <a:pt x="57255" y="67678"/>
                </a:lnTo>
                <a:lnTo>
                  <a:pt x="65560" y="57569"/>
                </a:lnTo>
                <a:lnTo>
                  <a:pt x="66564" y="56261"/>
                </a:lnTo>
                <a:lnTo>
                  <a:pt x="67719" y="55092"/>
                </a:lnTo>
                <a:lnTo>
                  <a:pt x="69967" y="52692"/>
                </a:lnTo>
                <a:lnTo>
                  <a:pt x="71047" y="51435"/>
                </a:lnTo>
                <a:lnTo>
                  <a:pt x="72215" y="50292"/>
                </a:lnTo>
                <a:lnTo>
                  <a:pt x="108005" y="23051"/>
                </a:lnTo>
                <a:lnTo>
                  <a:pt x="143451" y="7971"/>
                </a:lnTo>
                <a:lnTo>
                  <a:pt x="157813" y="4064"/>
                </a:lnTo>
                <a:lnTo>
                  <a:pt x="157724" y="1905"/>
                </a:lnTo>
                <a:lnTo>
                  <a:pt x="146711" y="398"/>
                </a:lnTo>
                <a:lnTo>
                  <a:pt x="134336" y="0"/>
                </a:lnTo>
                <a:close/>
              </a:path>
            </a:pathLst>
          </a:custGeom>
          <a:solidFill>
            <a:srgbClr val="5BC0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1657" y="7427315"/>
            <a:ext cx="175260" cy="196850"/>
          </a:xfrm>
          <a:custGeom>
            <a:avLst/>
            <a:gdLst/>
            <a:ahLst/>
            <a:cxnLst/>
            <a:rect l="l" t="t" r="r" b="b"/>
            <a:pathLst>
              <a:path w="175259" h="196850">
                <a:moveTo>
                  <a:pt x="106984" y="0"/>
                </a:moveTo>
                <a:lnTo>
                  <a:pt x="98361" y="0"/>
                </a:lnTo>
                <a:lnTo>
                  <a:pt x="85100" y="772"/>
                </a:lnTo>
                <a:lnTo>
                  <a:pt x="48399" y="13008"/>
                </a:lnTo>
                <a:lnTo>
                  <a:pt x="13030" y="48352"/>
                </a:lnTo>
                <a:lnTo>
                  <a:pt x="10" y="96842"/>
                </a:lnTo>
                <a:lnTo>
                  <a:pt x="0" y="98907"/>
                </a:lnTo>
                <a:lnTo>
                  <a:pt x="788" y="111894"/>
                </a:lnTo>
                <a:lnTo>
                  <a:pt x="12841" y="148374"/>
                </a:lnTo>
                <a:lnTo>
                  <a:pt x="41591" y="179439"/>
                </a:lnTo>
                <a:lnTo>
                  <a:pt x="77401" y="194671"/>
                </a:lnTo>
                <a:lnTo>
                  <a:pt x="88703" y="196383"/>
                </a:lnTo>
                <a:lnTo>
                  <a:pt x="105072" y="196296"/>
                </a:lnTo>
                <a:lnTo>
                  <a:pt x="147688" y="184645"/>
                </a:lnTo>
                <a:lnTo>
                  <a:pt x="173514" y="163720"/>
                </a:lnTo>
                <a:lnTo>
                  <a:pt x="106292" y="163720"/>
                </a:lnTo>
                <a:lnTo>
                  <a:pt x="90173" y="163295"/>
                </a:lnTo>
                <a:lnTo>
                  <a:pt x="48017" y="136502"/>
                </a:lnTo>
                <a:lnTo>
                  <a:pt x="37179" y="101004"/>
                </a:lnTo>
                <a:lnTo>
                  <a:pt x="37218" y="96842"/>
                </a:lnTo>
                <a:lnTo>
                  <a:pt x="48869" y="57569"/>
                </a:lnTo>
                <a:lnTo>
                  <a:pt x="81127" y="34302"/>
                </a:lnTo>
                <a:lnTo>
                  <a:pt x="89331" y="32575"/>
                </a:lnTo>
                <a:lnTo>
                  <a:pt x="171542" y="32575"/>
                </a:lnTo>
                <a:lnTo>
                  <a:pt x="173494" y="30327"/>
                </a:lnTo>
                <a:lnTo>
                  <a:pt x="135839" y="5676"/>
                </a:lnTo>
                <a:lnTo>
                  <a:pt x="114960" y="736"/>
                </a:lnTo>
                <a:lnTo>
                  <a:pt x="106984" y="0"/>
                </a:lnTo>
                <a:close/>
              </a:path>
              <a:path w="175259" h="196850">
                <a:moveTo>
                  <a:pt x="152120" y="139268"/>
                </a:moveTo>
                <a:lnTo>
                  <a:pt x="118278" y="161116"/>
                </a:lnTo>
                <a:lnTo>
                  <a:pt x="106292" y="163720"/>
                </a:lnTo>
                <a:lnTo>
                  <a:pt x="173514" y="163720"/>
                </a:lnTo>
                <a:lnTo>
                  <a:pt x="174853" y="162280"/>
                </a:lnTo>
                <a:lnTo>
                  <a:pt x="152120" y="139268"/>
                </a:lnTo>
                <a:close/>
              </a:path>
              <a:path w="175259" h="196850">
                <a:moveTo>
                  <a:pt x="171542" y="32575"/>
                </a:moveTo>
                <a:lnTo>
                  <a:pt x="98082" y="32575"/>
                </a:lnTo>
                <a:lnTo>
                  <a:pt x="111325" y="33801"/>
                </a:lnTo>
                <a:lnTo>
                  <a:pt x="123251" y="37453"/>
                </a:lnTo>
                <a:lnTo>
                  <a:pt x="135241" y="44205"/>
                </a:lnTo>
                <a:lnTo>
                  <a:pt x="145114" y="51379"/>
                </a:lnTo>
                <a:lnTo>
                  <a:pt x="150825" y="56426"/>
                </a:lnTo>
                <a:lnTo>
                  <a:pt x="171542" y="32575"/>
                </a:lnTo>
                <a:close/>
              </a:path>
            </a:pathLst>
          </a:custGeom>
          <a:solidFill>
            <a:srgbClr val="303E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87413" y="7601767"/>
            <a:ext cx="301625" cy="0"/>
          </a:xfrm>
          <a:custGeom>
            <a:avLst/>
            <a:gdLst/>
            <a:ahLst/>
            <a:cxnLst/>
            <a:rect l="l" t="t" r="r" b="b"/>
            <a:pathLst>
              <a:path w="301625">
                <a:moveTo>
                  <a:pt x="0" y="0"/>
                </a:moveTo>
                <a:lnTo>
                  <a:pt x="301400" y="0"/>
                </a:lnTo>
              </a:path>
            </a:pathLst>
          </a:custGeom>
          <a:ln w="3301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87413" y="7540173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5" h="45720">
                <a:moveTo>
                  <a:pt x="0" y="22860"/>
                </a:moveTo>
                <a:lnTo>
                  <a:pt x="33629" y="22860"/>
                </a:lnTo>
              </a:path>
            </a:pathLst>
          </a:custGeom>
          <a:ln w="4699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87413" y="7524932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256" y="0"/>
                </a:lnTo>
              </a:path>
            </a:pathLst>
          </a:custGeom>
          <a:ln w="3174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87413" y="7465242"/>
            <a:ext cx="33655" cy="44450"/>
          </a:xfrm>
          <a:custGeom>
            <a:avLst/>
            <a:gdLst/>
            <a:ahLst/>
            <a:cxnLst/>
            <a:rect l="l" t="t" r="r" b="b"/>
            <a:pathLst>
              <a:path w="33655" h="44450">
                <a:moveTo>
                  <a:pt x="0" y="22225"/>
                </a:moveTo>
                <a:lnTo>
                  <a:pt x="33629" y="22225"/>
                </a:lnTo>
              </a:path>
            </a:pathLst>
          </a:custGeom>
          <a:ln w="4572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87413" y="744980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300117" y="0"/>
                </a:lnTo>
              </a:path>
            </a:pathLst>
          </a:custGeom>
          <a:ln w="3301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151653" y="7540607"/>
            <a:ext cx="33655" cy="45720"/>
          </a:xfrm>
          <a:custGeom>
            <a:avLst/>
            <a:gdLst/>
            <a:ahLst/>
            <a:cxnLst/>
            <a:rect l="l" t="t" r="r" b="b"/>
            <a:pathLst>
              <a:path w="33655" h="45720">
                <a:moveTo>
                  <a:pt x="0" y="22859"/>
                </a:moveTo>
                <a:lnTo>
                  <a:pt x="33629" y="22859"/>
                </a:lnTo>
              </a:path>
            </a:pathLst>
          </a:custGeom>
          <a:ln w="4699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1653" y="7524732"/>
            <a:ext cx="124460" cy="0"/>
          </a:xfrm>
          <a:custGeom>
            <a:avLst/>
            <a:gdLst/>
            <a:ahLst/>
            <a:cxnLst/>
            <a:rect l="l" t="t" r="r" b="b"/>
            <a:pathLst>
              <a:path w="124459">
                <a:moveTo>
                  <a:pt x="0" y="0"/>
                </a:moveTo>
                <a:lnTo>
                  <a:pt x="124256" y="0"/>
                </a:lnTo>
              </a:path>
            </a:pathLst>
          </a:custGeom>
          <a:ln w="33020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151653" y="7465676"/>
            <a:ext cx="33655" cy="43180"/>
          </a:xfrm>
          <a:custGeom>
            <a:avLst/>
            <a:gdLst/>
            <a:ahLst/>
            <a:cxnLst/>
            <a:rect l="l" t="t" r="r" b="b"/>
            <a:pathLst>
              <a:path w="33655" h="43179">
                <a:moveTo>
                  <a:pt x="0" y="21589"/>
                </a:moveTo>
                <a:lnTo>
                  <a:pt x="33629" y="21589"/>
                </a:lnTo>
              </a:path>
            </a:pathLst>
          </a:custGeom>
          <a:ln w="44449">
            <a:solidFill>
              <a:srgbClr val="303E4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44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1999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03934" y="3958704"/>
            <a:ext cx="9422531" cy="266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303E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61377" y="7459564"/>
            <a:ext cx="1534160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8B929B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tabLst>
                <a:tab pos="1015365" algn="l"/>
              </a:tabLst>
            </a:pPr>
            <a:r>
              <a:rPr spc="35" dirty="0">
                <a:latin typeface="Tahoma"/>
                <a:cs typeface="Tahoma"/>
              </a:rPr>
              <a:t>BRAND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20" dirty="0">
                <a:latin typeface="Tahoma"/>
                <a:cs typeface="Tahoma"/>
              </a:rPr>
              <a:t>GUIDE</a:t>
            </a:r>
            <a:r>
              <a:rPr spc="10" dirty="0">
                <a:latin typeface="Tahoma"/>
                <a:cs typeface="Tahoma"/>
              </a:rPr>
              <a:t>LINE</a:t>
            </a:r>
            <a:r>
              <a:rPr spc="15" dirty="0">
                <a:latin typeface="Tahoma"/>
                <a:cs typeface="Tahoma"/>
              </a:rPr>
              <a:t>S</a:t>
            </a:r>
            <a:r>
              <a:rPr dirty="0">
                <a:latin typeface="Tahoma"/>
                <a:cs typeface="Tahoma"/>
              </a:rPr>
              <a:t>	</a:t>
            </a:r>
            <a:r>
              <a:rPr spc="15" dirty="0">
                <a:latin typeface="Tahoma"/>
                <a:cs typeface="Tahoma"/>
              </a:rPr>
              <a:t>VERSIO</a:t>
            </a:r>
            <a:r>
              <a:rPr spc="25" dirty="0">
                <a:latin typeface="Tahoma"/>
                <a:cs typeface="Tahoma"/>
              </a:rPr>
              <a:t>N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spc="-90" dirty="0">
                <a:latin typeface="Tahoma"/>
                <a:cs typeface="Tahoma"/>
              </a:rPr>
              <a:t>1.</a:t>
            </a:r>
            <a:r>
              <a:rPr spc="-60" dirty="0">
                <a:latin typeface="Tahoma"/>
                <a:cs typeface="Tahoma"/>
              </a:rPr>
              <a:t>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696674" y="7453164"/>
            <a:ext cx="160019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8B929B"/>
                </a:solidFill>
                <a:latin typeface="Arial"/>
                <a:cs typeface="Arial"/>
              </a:defRPr>
            </a:lvl1pPr>
          </a:lstStyle>
          <a:p>
            <a:pPr marL="78740">
              <a:lnSpc>
                <a:spcPct val="100000"/>
              </a:lnSpc>
            </a:pPr>
            <a:fld id="{81D60167-4931-47E6-BA6A-407CBD079E47}" type="slidenum">
              <a:rPr spc="45" dirty="0">
                <a:solidFill>
                  <a:srgbClr val="FFFFFF"/>
                </a:solidFill>
              </a:rPr>
              <a:t>‹#›</a:t>
            </a:fld>
            <a:endParaRPr spc="45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F528-9FEB-DDEE-9A24-DDBC3A3AF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551176"/>
            <a:ext cx="12435840" cy="2769989"/>
          </a:xfrm>
        </p:spPr>
        <p:txBody>
          <a:bodyPr/>
          <a:lstStyle/>
          <a:p>
            <a:pPr algn="ctr"/>
            <a:r>
              <a:rPr lang="en-US" sz="6000" dirty="0"/>
              <a:t>Did You Get the Message?</a:t>
            </a: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Advertising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25144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Famous People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913" y="2632722"/>
            <a:ext cx="12501187" cy="4708981"/>
          </a:xfrm>
        </p:spPr>
        <p:txBody>
          <a:bodyPr/>
          <a:lstStyle/>
          <a:p>
            <a:r>
              <a:rPr lang="en-US" sz="3600" dirty="0"/>
              <a:t>Advertisers use famous people to grab your attention.  Advertisers also think you will want to buy a product because it is associated with or recommended by a famous person.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Winning athletes are often used to promote sports clothing and equipment.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A movie star might be shown driving a new car.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Popular musicians are common in soft drink commercials.</a:t>
            </a:r>
          </a:p>
          <a:p>
            <a:endParaRPr lang="en-US" dirty="0"/>
          </a:p>
        </p:txBody>
      </p:sp>
      <p:pic>
        <p:nvPicPr>
          <p:cNvPr id="1026" name="Picture 2" descr="celebrity clip art - Clip Art Library">
            <a:extLst>
              <a:ext uri="{FF2B5EF4-FFF2-40B4-BE49-F238E27FC236}">
                <a16:creationId xmlns:a16="http://schemas.microsoft.com/office/drawing/2014/main" id="{A5BC36D8-3E2D-751A-1E0E-C534ABE3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258" y="289370"/>
            <a:ext cx="2743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33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Experts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6291" y="2412623"/>
            <a:ext cx="12501187" cy="360098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You have probably seen an ad where a dentist or an actor playing a dentist tells you which toothpaste to use.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Other commercials claim most doctors prefer one medicine to other medicines.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Advertisers think you are more likely to trust a message delivered by an expert.</a:t>
            </a:r>
          </a:p>
          <a:p>
            <a:endParaRPr lang="en-US" dirty="0"/>
          </a:p>
        </p:txBody>
      </p:sp>
      <p:sp>
        <p:nvSpPr>
          <p:cNvPr id="2" name="AutoShape 2" descr="forensic scientist clipart - Clip Art Library">
            <a:extLst>
              <a:ext uri="{FF2B5EF4-FFF2-40B4-BE49-F238E27FC236}">
                <a16:creationId xmlns:a16="http://schemas.microsoft.com/office/drawing/2014/main" id="{F669CF02-FEA6-034D-40CF-F494B9AC37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2800" y="396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forensic scientist clipart - Clip Art Library">
            <a:extLst>
              <a:ext uri="{FF2B5EF4-FFF2-40B4-BE49-F238E27FC236}">
                <a16:creationId xmlns:a16="http://schemas.microsoft.com/office/drawing/2014/main" id="{7EF4ADE9-CBFF-E086-7BAC-D4E31BD93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331" y="5246203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5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Ordinary People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6291" y="2412623"/>
            <a:ext cx="12501187" cy="415498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Have you ever seen an ad in which ordinary people tell why they liked a movie as they were leaving the theater?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Or an ad featuring a mom who tells how clean a laundry detergent got her family's dirty clothes?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 Advertisers know that some people are more likely to believe a message when “regular” people are the messengers.</a:t>
            </a:r>
          </a:p>
          <a:p>
            <a:endParaRPr lang="en-US" dirty="0"/>
          </a:p>
        </p:txBody>
      </p:sp>
      <p:pic>
        <p:nvPicPr>
          <p:cNvPr id="3074" name="Picture 2" descr="Free Pictures Of Kids Having Fun, Download Free Pictures Of Kids ...">
            <a:extLst>
              <a:ext uri="{FF2B5EF4-FFF2-40B4-BE49-F238E27FC236}">
                <a16:creationId xmlns:a16="http://schemas.microsoft.com/office/drawing/2014/main" id="{56FEDAAD-50FD-CB81-B41E-6CC1E43DF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54" y="579882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Appealing to Your Senses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300" y="2403915"/>
            <a:ext cx="12501187" cy="4708981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Music, sound effects, color, and images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One example is the Nike “swoosh” that also serves as the company’s logo.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color pink which is used to help promote products related to breast cancer.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Advertisers like to use something that triggers your mind to automatically think of them or their products when you see or hear it.</a:t>
            </a:r>
          </a:p>
          <a:p>
            <a:endParaRPr lang="en-US" dirty="0"/>
          </a:p>
        </p:txBody>
      </p:sp>
      <p:pic>
        <p:nvPicPr>
          <p:cNvPr id="4098" name="Picture 2" descr="Free 5 Senses Cliparts, Download Free 5 Senses Cliparts png images ...">
            <a:extLst>
              <a:ext uri="{FF2B5EF4-FFF2-40B4-BE49-F238E27FC236}">
                <a16:creationId xmlns:a16="http://schemas.microsoft.com/office/drawing/2014/main" id="{FB9A7E34-1F18-2C28-CE52-21E601C34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213" y="60369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4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Emotional Appeal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300" y="2229743"/>
            <a:ext cx="12501187" cy="415498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Funny or emotional stories: Advertisers like to connect with your emotions.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If their commercial can make you laugh or feel some other emotion, it can motivate you to buy their goods or services.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Some advertisers might even use fear or a sad story as an incentive.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Focusing on your emotions can be a powerful strategy.</a:t>
            </a:r>
          </a:p>
          <a:p>
            <a:endParaRPr lang="en-US" dirty="0"/>
          </a:p>
        </p:txBody>
      </p:sp>
      <p:pic>
        <p:nvPicPr>
          <p:cNvPr id="5122" name="Picture 2" descr="feelings clipart - Clip Art Library">
            <a:extLst>
              <a:ext uri="{FF2B5EF4-FFF2-40B4-BE49-F238E27FC236}">
                <a16:creationId xmlns:a16="http://schemas.microsoft.com/office/drawing/2014/main" id="{CC29ACAE-A0AC-5004-7A00-F8702E7CA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607" y="6195332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C89DB1-F873-1A7C-614A-730A8912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887897"/>
            <a:ext cx="13131800" cy="1107996"/>
          </a:xfrm>
        </p:spPr>
        <p:txBody>
          <a:bodyPr/>
          <a:lstStyle/>
          <a:p>
            <a:r>
              <a:rPr lang="en-US" sz="7200" dirty="0"/>
              <a:t>Words and Claims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A7B4B-8ACE-0526-FCFE-335A9A62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7757" y="2632515"/>
            <a:ext cx="12501187" cy="520142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exact wording of an advertisement or the claims of what the product will do can influence you to buy certain products.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federal government, however, requires advertisers making such claims to have proof of their results or guarantees.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Results can be monetary or non-monetary. The puffin video had non-monetary outcomes (getting to drink a Coke). An advertisement announcing a lower price or special deal that saves you money would be monetary.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Whatever words are used, advertisers are aware of their potential impact on your decision to buy their goods or service.</a:t>
            </a:r>
          </a:p>
          <a:p>
            <a:endParaRPr lang="en-US" dirty="0"/>
          </a:p>
        </p:txBody>
      </p:sp>
      <p:pic>
        <p:nvPicPr>
          <p:cNvPr id="6146" name="Picture 2" descr="Free Truth Cliparts, Download Free Truth Cliparts png images, Free ...">
            <a:extLst>
              <a:ext uri="{FF2B5EF4-FFF2-40B4-BE49-F238E27FC236}">
                <a16:creationId xmlns:a16="http://schemas.microsoft.com/office/drawing/2014/main" id="{1FB7A4C8-BF83-1220-5676-C4AD3F69D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552" y="2716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92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E theme" id="{7B3E7598-436C-4E29-96AE-9559CCB77AE7}" vid="{BBB61E2C-F27F-4335-A2B8-60FE771C2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CEE theme</Template>
  <TotalTime>52</TotalTime>
  <Words>430</Words>
  <Application>Microsoft Office PowerPoint</Application>
  <PresentationFormat>Custom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CEE theme</vt:lpstr>
      <vt:lpstr>Did You Get the Message?  Advertising Strategies</vt:lpstr>
      <vt:lpstr>Famous People</vt:lpstr>
      <vt:lpstr>Experts</vt:lpstr>
      <vt:lpstr>Ordinary People</vt:lpstr>
      <vt:lpstr>Appealing to Your Senses</vt:lpstr>
      <vt:lpstr>Emotional Appeal</vt:lpstr>
      <vt:lpstr>Words and Claims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Get the Message?  Advertising Strategies</dc:title>
  <dc:creator>Ruth Cookson</dc:creator>
  <cp:lastModifiedBy>Ruth Cookson</cp:lastModifiedBy>
  <cp:revision>1</cp:revision>
  <dcterms:created xsi:type="dcterms:W3CDTF">2022-11-30T18:24:11Z</dcterms:created>
  <dcterms:modified xsi:type="dcterms:W3CDTF">2022-11-30T19:16:12Z</dcterms:modified>
</cp:coreProperties>
</file>