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0"/>
  </p:notesMasterIdLst>
  <p:sldIdLst>
    <p:sldId id="319" r:id="rId5"/>
    <p:sldId id="261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266" r:id="rId58"/>
    <p:sldId id="320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B8"/>
    <a:srgbClr val="7A9900"/>
    <a:srgbClr val="8BAF00"/>
    <a:srgbClr val="C7C6F8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94A645-137C-B760-E9D6-217F40863B95}" v="125" dt="2020-05-04T14:44:03.702"/>
    <p1510:client id="{31B01ABE-4DEB-47CA-93D9-607276731FF5}" v="140" dt="2020-05-04T14:15:40.175"/>
    <p1510:client id="{4406271E-B8F3-4ED8-A990-E3D52CC9C381}" v="47" dt="2020-05-04T14:48:43.333"/>
    <p1510:client id="{4EDFC48B-A766-CA0A-002E-BE1B705386BC}" v="32" dt="2020-05-04T14:40:15.128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64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69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ben Rivera" userId="S::rrivera@councilforeconed.org::8fad7a45-b744-4787-91b8-3942cc67532d" providerId="AD" clId="Web-{7B424C08-5B61-4FC0-BD8D-CA0A99683594}"/>
    <pc:docChg chg="addSld modSld">
      <pc:chgData name="Ruben Rivera" userId="S::rrivera@councilforeconed.org::8fad7a45-b744-4787-91b8-3942cc67532d" providerId="AD" clId="Web-{7B424C08-5B61-4FC0-BD8D-CA0A99683594}" dt="2020-03-10T17:13:07.487" v="805" actId="20577"/>
      <pc:docMkLst>
        <pc:docMk/>
      </pc:docMkLst>
      <pc:sldChg chg="delSp">
        <pc:chgData name="Ruben Rivera" userId="S::rrivera@councilforeconed.org::8fad7a45-b744-4787-91b8-3942cc67532d" providerId="AD" clId="Web-{7B424C08-5B61-4FC0-BD8D-CA0A99683594}" dt="2020-03-10T16:42:43.469" v="87"/>
        <pc:sldMkLst>
          <pc:docMk/>
          <pc:sldMk cId="0" sldId="260"/>
        </pc:sldMkLst>
        <pc:graphicFrameChg chg="del">
          <ac:chgData name="Ruben Rivera" userId="S::rrivera@councilforeconed.org::8fad7a45-b744-4787-91b8-3942cc67532d" providerId="AD" clId="Web-{7B424C08-5B61-4FC0-BD8D-CA0A99683594}" dt="2020-03-10T16:42:43.469" v="87"/>
          <ac:graphicFrameMkLst>
            <pc:docMk/>
            <pc:sldMk cId="0" sldId="260"/>
            <ac:graphicFrameMk id="4" creationId="{BA857943-13DD-5B4B-B1B5-FBCAF2B949E3}"/>
          </ac:graphicFrameMkLst>
        </pc:graphicFrameChg>
      </pc:sldChg>
      <pc:sldChg chg="modSp">
        <pc:chgData name="Ruben Rivera" userId="S::rrivera@councilforeconed.org::8fad7a45-b744-4787-91b8-3942cc67532d" providerId="AD" clId="Web-{7B424C08-5B61-4FC0-BD8D-CA0A99683594}" dt="2020-03-10T17:13:07.487" v="804" actId="20577"/>
        <pc:sldMkLst>
          <pc:docMk/>
          <pc:sldMk cId="2696024708" sldId="261"/>
        </pc:sldMkLst>
        <pc:spChg chg="mod">
          <ac:chgData name="Ruben Rivera" userId="S::rrivera@councilforeconed.org::8fad7a45-b744-4787-91b8-3942cc67532d" providerId="AD" clId="Web-{7B424C08-5B61-4FC0-BD8D-CA0A99683594}" dt="2020-03-10T16:56:38.048" v="700" actId="1076"/>
          <ac:spMkLst>
            <pc:docMk/>
            <pc:sldMk cId="2696024708" sldId="261"/>
            <ac:spMk id="2" creationId="{00000000-0000-0000-0000-000000000000}"/>
          </ac:spMkLst>
        </pc:spChg>
        <pc:spChg chg="mod">
          <ac:chgData name="Ruben Rivera" userId="S::rrivera@councilforeconed.org::8fad7a45-b744-4787-91b8-3942cc67532d" providerId="AD" clId="Web-{7B424C08-5B61-4FC0-BD8D-CA0A99683594}" dt="2020-03-10T17:13:07.487" v="804" actId="20577"/>
          <ac:spMkLst>
            <pc:docMk/>
            <pc:sldMk cId="2696024708" sldId="261"/>
            <ac:spMk id="3" creationId="{D213714B-F9E8-8C44-9AF8-383F3F244D95}"/>
          </ac:spMkLst>
        </pc:spChg>
      </pc:sldChg>
      <pc:sldChg chg="addSp delSp modSp add mod replId setBg setClrOvrMap">
        <pc:chgData name="Ruben Rivera" userId="S::rrivera@councilforeconed.org::8fad7a45-b744-4787-91b8-3942cc67532d" providerId="AD" clId="Web-{7B424C08-5B61-4FC0-BD8D-CA0A99683594}" dt="2020-03-10T16:45:41.844" v="126" actId="1076"/>
        <pc:sldMkLst>
          <pc:docMk/>
          <pc:sldMk cId="3342615815" sldId="266"/>
        </pc:sldMkLst>
        <pc:spChg chg="mod">
          <ac:chgData name="Ruben Rivera" userId="S::rrivera@councilforeconed.org::8fad7a45-b744-4787-91b8-3942cc67532d" providerId="AD" clId="Web-{7B424C08-5B61-4FC0-BD8D-CA0A99683594}" dt="2020-03-10T16:45:11.626" v="120"/>
          <ac:spMkLst>
            <pc:docMk/>
            <pc:sldMk cId="3342615815" sldId="266"/>
            <ac:spMk id="2" creationId="{00000000-0000-0000-0000-000000000000}"/>
          </ac:spMkLst>
        </pc:spChg>
        <pc:spChg chg="add mod ord">
          <ac:chgData name="Ruben Rivera" userId="S::rrivera@councilforeconed.org::8fad7a45-b744-4787-91b8-3942cc67532d" providerId="AD" clId="Web-{7B424C08-5B61-4FC0-BD8D-CA0A99683594}" dt="2020-03-10T16:45:41.844" v="126" actId="1076"/>
          <ac:spMkLst>
            <pc:docMk/>
            <pc:sldMk cId="3342615815" sldId="266"/>
            <ac:spMk id="3" creationId="{03AF44DA-7F29-495C-9279-01A773172FC7}"/>
          </ac:spMkLst>
        </pc:spChg>
        <pc:spChg chg="add del">
          <ac:chgData name="Ruben Rivera" userId="S::rrivera@councilforeconed.org::8fad7a45-b744-4787-91b8-3942cc67532d" providerId="AD" clId="Web-{7B424C08-5B61-4FC0-BD8D-CA0A99683594}" dt="2020-03-10T16:45:02.954" v="118"/>
          <ac:spMkLst>
            <pc:docMk/>
            <pc:sldMk cId="3342615815" sldId="266"/>
            <ac:spMk id="7" creationId="{A3BAF07C-C39E-42EB-BB22-8D46691D9735}"/>
          </ac:spMkLst>
        </pc:spChg>
        <pc:spChg chg="add del">
          <ac:chgData name="Ruben Rivera" userId="S::rrivera@councilforeconed.org::8fad7a45-b744-4787-91b8-3942cc67532d" providerId="AD" clId="Web-{7B424C08-5B61-4FC0-BD8D-CA0A99683594}" dt="2020-03-10T16:44:58.844" v="114"/>
          <ac:spMkLst>
            <pc:docMk/>
            <pc:sldMk cId="3342615815" sldId="266"/>
            <ac:spMk id="9" creationId="{81AEB8A9-B768-4E30-BA55-D919E6687343}"/>
          </ac:spMkLst>
        </pc:spChg>
        <pc:spChg chg="add del">
          <ac:chgData name="Ruben Rivera" userId="S::rrivera@councilforeconed.org::8fad7a45-b744-4787-91b8-3942cc67532d" providerId="AD" clId="Web-{7B424C08-5B61-4FC0-BD8D-CA0A99683594}" dt="2020-03-10T16:45:02.954" v="118"/>
          <ac:spMkLst>
            <pc:docMk/>
            <pc:sldMk cId="3342615815" sldId="266"/>
            <ac:spMk id="32" creationId="{44C110BA-81E8-4247-853A-5F2B93E92E46}"/>
          </ac:spMkLst>
        </pc:spChg>
        <pc:grpChg chg="add del">
          <ac:chgData name="Ruben Rivera" userId="S::rrivera@councilforeconed.org::8fad7a45-b744-4787-91b8-3942cc67532d" providerId="AD" clId="Web-{7B424C08-5B61-4FC0-BD8D-CA0A99683594}" dt="2020-03-10T16:45:02.954" v="118"/>
          <ac:grpSpMkLst>
            <pc:docMk/>
            <pc:sldMk cId="3342615815" sldId="266"/>
            <ac:grpSpMk id="11" creationId="{D8E9CF54-0466-4261-9E62-0249E60E1886}"/>
          </ac:grpSpMkLst>
        </pc:grpChg>
        <pc:picChg chg="add mod">
          <ac:chgData name="Ruben Rivera" userId="S::rrivera@councilforeconed.org::8fad7a45-b744-4787-91b8-3942cc67532d" providerId="AD" clId="Web-{7B424C08-5B61-4FC0-BD8D-CA0A99683594}" dt="2020-03-10T16:45:33.282" v="125" actId="1076"/>
          <ac:picMkLst>
            <pc:docMk/>
            <pc:sldMk cId="3342615815" sldId="266"/>
            <ac:picMk id="4" creationId="{85988BD1-7DE7-45DD-9D4C-654DA4937CCE}"/>
          </ac:picMkLst>
        </pc:picChg>
        <pc:cxnChg chg="add del">
          <ac:chgData name="Ruben Rivera" userId="S::rrivera@councilforeconed.org::8fad7a45-b744-4787-91b8-3942cc67532d" providerId="AD" clId="Web-{7B424C08-5B61-4FC0-BD8D-CA0A99683594}" dt="2020-03-10T16:45:00.719" v="116"/>
          <ac:cxnSpMkLst>
            <pc:docMk/>
            <pc:sldMk cId="3342615815" sldId="266"/>
            <ac:cxnSpMk id="6" creationId="{39B7FDC9-F0CE-43A7-9F2A-83DD09DC3453}"/>
          </ac:cxnSpMkLst>
        </pc:cxnChg>
      </pc:sldChg>
      <pc:sldChg chg="add replId">
        <pc:chgData name="Ruben Rivera" userId="S::rrivera@councilforeconed.org::8fad7a45-b744-4787-91b8-3942cc67532d" providerId="AD" clId="Web-{7B424C08-5B61-4FC0-BD8D-CA0A99683594}" dt="2020-03-10T16:52:16.360" v="653"/>
        <pc:sldMkLst>
          <pc:docMk/>
          <pc:sldMk cId="348903906" sldId="267"/>
        </pc:sldMkLst>
      </pc:sldChg>
    </pc:docChg>
  </pc:docChgLst>
  <pc:docChgLst>
    <pc:chgData name="Ruben Rivera" userId="8fad7a45-b744-4787-91b8-3942cc67532d" providerId="ADAL" clId="{982B8495-2142-8B44-9A80-33E2C28204B8}"/>
    <pc:docChg chg="modSld sldOrd">
      <pc:chgData name="Ruben Rivera" userId="8fad7a45-b744-4787-91b8-3942cc67532d" providerId="ADAL" clId="{982B8495-2142-8B44-9A80-33E2C28204B8}" dt="2020-03-10T22:54:21.157" v="0"/>
      <pc:docMkLst>
        <pc:docMk/>
      </pc:docMkLst>
      <pc:sldChg chg="ord">
        <pc:chgData name="Ruben Rivera" userId="8fad7a45-b744-4787-91b8-3942cc67532d" providerId="ADAL" clId="{982B8495-2142-8B44-9A80-33E2C28204B8}" dt="2020-03-10T22:54:21.157" v="0"/>
        <pc:sldMkLst>
          <pc:docMk/>
          <pc:sldMk cId="2696024708" sldId="261"/>
        </pc:sldMkLst>
      </pc:sldChg>
      <pc:sldChg chg="ord">
        <pc:chgData name="Ruben Rivera" userId="8fad7a45-b744-4787-91b8-3942cc67532d" providerId="ADAL" clId="{982B8495-2142-8B44-9A80-33E2C28204B8}" dt="2020-03-10T22:54:21.157" v="0"/>
        <pc:sldMkLst>
          <pc:docMk/>
          <pc:sldMk cId="348903906" sldId="267"/>
        </pc:sldMkLst>
      </pc:sldChg>
    </pc:docChg>
  </pc:docChgLst>
  <pc:docChgLst>
    <pc:chgData name="Andrea Mozo" userId="S::amozo@councilforeconed.org::ec324d89-8e2a-42bb-81f4-68d0295e10da" providerId="AD" clId="Web-{7476359D-1580-4CAA-63F6-9017D6A3D5DE}"/>
    <pc:docChg chg="modSld">
      <pc:chgData name="Andrea Mozo" userId="S::amozo@councilforeconed.org::ec324d89-8e2a-42bb-81f4-68d0295e10da" providerId="AD" clId="Web-{7476359D-1580-4CAA-63F6-9017D6A3D5DE}" dt="2020-03-10T16:57:08.182" v="7" actId="20577"/>
      <pc:docMkLst>
        <pc:docMk/>
      </pc:docMkLst>
      <pc:sldChg chg="modSp">
        <pc:chgData name="Andrea Mozo" userId="S::amozo@councilforeconed.org::ec324d89-8e2a-42bb-81f4-68d0295e10da" providerId="AD" clId="Web-{7476359D-1580-4CAA-63F6-9017D6A3D5DE}" dt="2020-03-10T16:57:06.463" v="5" actId="20577"/>
        <pc:sldMkLst>
          <pc:docMk/>
          <pc:sldMk cId="2696024708" sldId="261"/>
        </pc:sldMkLst>
        <pc:spChg chg="mod">
          <ac:chgData name="Andrea Mozo" userId="S::amozo@councilforeconed.org::ec324d89-8e2a-42bb-81f4-68d0295e10da" providerId="AD" clId="Web-{7476359D-1580-4CAA-63F6-9017D6A3D5DE}" dt="2020-03-10T16:57:06.463" v="5" actId="20577"/>
          <ac:spMkLst>
            <pc:docMk/>
            <pc:sldMk cId="2696024708" sldId="261"/>
            <ac:spMk id="2" creationId="{00000000-0000-0000-0000-000000000000}"/>
          </ac:spMkLst>
        </pc:spChg>
      </pc:sldChg>
    </pc:docChg>
  </pc:docChgLst>
  <pc:docChgLst>
    <pc:chgData name="Jarvon Carson" userId="f1f62c45-4a19-4f8e-934b-b4c64f876624" providerId="ADAL" clId="{4406271E-B8F3-4ED8-A990-E3D52CC9C381}"/>
    <pc:docChg chg="custSel modSld">
      <pc:chgData name="Jarvon Carson" userId="f1f62c45-4a19-4f8e-934b-b4c64f876624" providerId="ADAL" clId="{4406271E-B8F3-4ED8-A990-E3D52CC9C381}" dt="2020-05-04T14:49:09.430" v="148" actId="255"/>
      <pc:docMkLst>
        <pc:docMk/>
      </pc:docMkLst>
      <pc:sldChg chg="modSp mod">
        <pc:chgData name="Jarvon Carson" userId="f1f62c45-4a19-4f8e-934b-b4c64f876624" providerId="ADAL" clId="{4406271E-B8F3-4ED8-A990-E3D52CC9C381}" dt="2020-05-04T14:49:09.430" v="148" actId="255"/>
        <pc:sldMkLst>
          <pc:docMk/>
          <pc:sldMk cId="0" sldId="256"/>
        </pc:sldMkLst>
        <pc:spChg chg="mod">
          <ac:chgData name="Jarvon Carson" userId="f1f62c45-4a19-4f8e-934b-b4c64f876624" providerId="ADAL" clId="{4406271E-B8F3-4ED8-A990-E3D52CC9C381}" dt="2020-05-04T14:49:09.430" v="148" actId="255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mod">
        <pc:chgData name="Jarvon Carson" userId="f1f62c45-4a19-4f8e-934b-b4c64f876624" providerId="ADAL" clId="{4406271E-B8F3-4ED8-A990-E3D52CC9C381}" dt="2020-05-04T14:47:54.883" v="100" actId="20577"/>
        <pc:sldMkLst>
          <pc:docMk/>
          <pc:sldMk cId="0" sldId="260"/>
        </pc:sldMkLst>
        <pc:spChg chg="del">
          <ac:chgData name="Jarvon Carson" userId="f1f62c45-4a19-4f8e-934b-b4c64f876624" providerId="ADAL" clId="{4406271E-B8F3-4ED8-A990-E3D52CC9C381}" dt="2020-05-04T14:47:06.447" v="2" actId="478"/>
          <ac:spMkLst>
            <pc:docMk/>
            <pc:sldMk cId="0" sldId="260"/>
            <ac:spMk id="3" creationId="{05167F23-70DB-42A3-B5CA-6D2950983927}"/>
          </ac:spMkLst>
        </pc:spChg>
        <pc:spChg chg="add del mod">
          <ac:chgData name="Jarvon Carson" userId="f1f62c45-4a19-4f8e-934b-b4c64f876624" providerId="ADAL" clId="{4406271E-B8F3-4ED8-A990-E3D52CC9C381}" dt="2020-05-04T14:46:59.391" v="1"/>
          <ac:spMkLst>
            <pc:docMk/>
            <pc:sldMk cId="0" sldId="260"/>
            <ac:spMk id="4" creationId="{BC21C917-8F55-454B-9F69-B20B24908699}"/>
          </ac:spMkLst>
        </pc:spChg>
        <pc:spChg chg="add mod">
          <ac:chgData name="Jarvon Carson" userId="f1f62c45-4a19-4f8e-934b-b4c64f876624" providerId="ADAL" clId="{4406271E-B8F3-4ED8-A990-E3D52CC9C381}" dt="2020-05-04T14:47:54.883" v="100" actId="20577"/>
          <ac:spMkLst>
            <pc:docMk/>
            <pc:sldMk cId="0" sldId="260"/>
            <ac:spMk id="5" creationId="{28F1D3A3-98BD-4497-A322-D25C364A1332}"/>
          </ac:spMkLst>
        </pc:spChg>
      </pc:sldChg>
      <pc:sldChg chg="modSp">
        <pc:chgData name="Jarvon Carson" userId="f1f62c45-4a19-4f8e-934b-b4c64f876624" providerId="ADAL" clId="{4406271E-B8F3-4ED8-A990-E3D52CC9C381}" dt="2020-05-04T14:48:22.893" v="144" actId="20577"/>
        <pc:sldMkLst>
          <pc:docMk/>
          <pc:sldMk cId="1000496981" sldId="262"/>
        </pc:sldMkLst>
        <pc:spChg chg="mod">
          <ac:chgData name="Jarvon Carson" userId="f1f62c45-4a19-4f8e-934b-b4c64f876624" providerId="ADAL" clId="{4406271E-B8F3-4ED8-A990-E3D52CC9C381}" dt="2020-05-04T14:48:22.893" v="144" actId="20577"/>
          <ac:spMkLst>
            <pc:docMk/>
            <pc:sldMk cId="1000496981" sldId="262"/>
            <ac:spMk id="3" creationId="{00000000-0000-0000-0000-000000000000}"/>
          </ac:spMkLst>
        </pc:spChg>
      </pc:sldChg>
      <pc:sldChg chg="modSp">
        <pc:chgData name="Jarvon Carson" userId="f1f62c45-4a19-4f8e-934b-b4c64f876624" providerId="ADAL" clId="{4406271E-B8F3-4ED8-A990-E3D52CC9C381}" dt="2020-05-04T14:48:11.511" v="142" actId="20577"/>
        <pc:sldMkLst>
          <pc:docMk/>
          <pc:sldMk cId="1287334080" sldId="265"/>
        </pc:sldMkLst>
        <pc:spChg chg="mod">
          <ac:chgData name="Jarvon Carson" userId="f1f62c45-4a19-4f8e-934b-b4c64f876624" providerId="ADAL" clId="{4406271E-B8F3-4ED8-A990-E3D52CC9C381}" dt="2020-05-04T14:48:11.511" v="142" actId="20577"/>
          <ac:spMkLst>
            <pc:docMk/>
            <pc:sldMk cId="1287334080" sldId="265"/>
            <ac:spMk id="3" creationId="{00000000-0000-0000-0000-000000000000}"/>
          </ac:spMkLst>
        </pc:spChg>
      </pc:sldChg>
    </pc:docChg>
  </pc:docChgLst>
  <pc:docChgLst>
    <pc:chgData name="Jarvon Carson" userId="f1f62c45-4a19-4f8e-934b-b4c64f876624" providerId="ADAL" clId="{31B01ABE-4DEB-47CA-93D9-607276731FF5}"/>
    <pc:docChg chg="modSld">
      <pc:chgData name="Jarvon Carson" userId="f1f62c45-4a19-4f8e-934b-b4c64f876624" providerId="ADAL" clId="{31B01ABE-4DEB-47CA-93D9-607276731FF5}" dt="2020-05-04T14:15:40.174" v="139" actId="20577"/>
      <pc:docMkLst>
        <pc:docMk/>
      </pc:docMkLst>
      <pc:sldChg chg="modSp modAnim">
        <pc:chgData name="Jarvon Carson" userId="f1f62c45-4a19-4f8e-934b-b4c64f876624" providerId="ADAL" clId="{31B01ABE-4DEB-47CA-93D9-607276731FF5}" dt="2020-05-04T14:15:40.174" v="139" actId="20577"/>
        <pc:sldMkLst>
          <pc:docMk/>
          <pc:sldMk cId="1287334080" sldId="265"/>
        </pc:sldMkLst>
        <pc:spChg chg="mod">
          <ac:chgData name="Jarvon Carson" userId="f1f62c45-4a19-4f8e-934b-b4c64f876624" providerId="ADAL" clId="{31B01ABE-4DEB-47CA-93D9-607276731FF5}" dt="2020-05-04T14:15:40.174" v="139" actId="20577"/>
          <ac:spMkLst>
            <pc:docMk/>
            <pc:sldMk cId="1287334080" sldId="265"/>
            <ac:spMk id="3" creationId="{00000000-0000-0000-0000-000000000000}"/>
          </ac:spMkLst>
        </pc:spChg>
      </pc:sldChg>
    </pc:docChg>
  </pc:docChgLst>
  <pc:docChgLst>
    <pc:chgData name="Jarvon Carson" userId="S::jcarson@councilforeconed.org::f1f62c45-4a19-4f8e-934b-b4c64f876624" providerId="AD" clId="Web-{7F444A85-4560-4B66-A2E0-1857BC17E1F0}"/>
    <pc:docChg chg="modSld">
      <pc:chgData name="Jarvon Carson" userId="S::jcarson@councilforeconed.org::f1f62c45-4a19-4f8e-934b-b4c64f876624" providerId="AD" clId="Web-{7F444A85-4560-4B66-A2E0-1857BC17E1F0}" dt="2020-03-11T16:44:01.443" v="3" actId="20577"/>
      <pc:docMkLst>
        <pc:docMk/>
      </pc:docMkLst>
      <pc:sldChg chg="modSp">
        <pc:chgData name="Jarvon Carson" userId="S::jcarson@councilforeconed.org::f1f62c45-4a19-4f8e-934b-b4c64f876624" providerId="AD" clId="Web-{7F444A85-4560-4B66-A2E0-1857BC17E1F0}" dt="2020-03-11T16:44:01.428" v="2" actId="20577"/>
        <pc:sldMkLst>
          <pc:docMk/>
          <pc:sldMk cId="2696024708" sldId="261"/>
        </pc:sldMkLst>
        <pc:spChg chg="mod">
          <ac:chgData name="Jarvon Carson" userId="S::jcarson@councilforeconed.org::f1f62c45-4a19-4f8e-934b-b4c64f876624" providerId="AD" clId="Web-{7F444A85-4560-4B66-A2E0-1857BC17E1F0}" dt="2020-03-11T16:44:01.428" v="2" actId="20577"/>
          <ac:spMkLst>
            <pc:docMk/>
            <pc:sldMk cId="2696024708" sldId="261"/>
            <ac:spMk id="3" creationId="{D213714B-F9E8-8C44-9AF8-383F3F244D95}"/>
          </ac:spMkLst>
        </pc:spChg>
      </pc:sldChg>
    </pc:docChg>
  </pc:docChgLst>
  <pc:docChgLst>
    <pc:chgData name="Jarvon Carson" userId="S::jcarson@councilforeconed.org::f1f62c45-4a19-4f8e-934b-b4c64f876624" providerId="AD" clId="Web-{2894A645-137C-B760-E9D6-217F40863B95}"/>
    <pc:docChg chg="modSld">
      <pc:chgData name="Jarvon Carson" userId="S::jcarson@councilforeconed.org::f1f62c45-4a19-4f8e-934b-b4c64f876624" providerId="AD" clId="Web-{2894A645-137C-B760-E9D6-217F40863B95}" dt="2020-05-04T14:44:03.702" v="119" actId="14100"/>
      <pc:docMkLst>
        <pc:docMk/>
      </pc:docMkLst>
      <pc:sldChg chg="modSp">
        <pc:chgData name="Jarvon Carson" userId="S::jcarson@councilforeconed.org::f1f62c45-4a19-4f8e-934b-b4c64f876624" providerId="AD" clId="Web-{2894A645-137C-B760-E9D6-217F40863B95}" dt="2020-05-04T14:41:58.196" v="28" actId="20577"/>
        <pc:sldMkLst>
          <pc:docMk/>
          <pc:sldMk cId="0" sldId="258"/>
        </pc:sldMkLst>
        <pc:spChg chg="mod">
          <ac:chgData name="Jarvon Carson" userId="S::jcarson@councilforeconed.org::f1f62c45-4a19-4f8e-934b-b4c64f876624" providerId="AD" clId="Web-{2894A645-137C-B760-E9D6-217F40863B95}" dt="2020-05-04T14:41:58.196" v="28" actId="20577"/>
          <ac:spMkLst>
            <pc:docMk/>
            <pc:sldMk cId="0" sldId="258"/>
            <ac:spMk id="15363" creationId="{00000000-0000-0000-0000-000000000000}"/>
          </ac:spMkLst>
        </pc:spChg>
      </pc:sldChg>
      <pc:sldChg chg="addSp modSp">
        <pc:chgData name="Jarvon Carson" userId="S::jcarson@councilforeconed.org::f1f62c45-4a19-4f8e-934b-b4c64f876624" providerId="AD" clId="Web-{2894A645-137C-B760-E9D6-217F40863B95}" dt="2020-05-04T14:44:03.702" v="119" actId="14100"/>
        <pc:sldMkLst>
          <pc:docMk/>
          <pc:sldMk cId="0" sldId="260"/>
        </pc:sldMkLst>
        <pc:spChg chg="add mod">
          <ac:chgData name="Jarvon Carson" userId="S::jcarson@councilforeconed.org::f1f62c45-4a19-4f8e-934b-b4c64f876624" providerId="AD" clId="Web-{2894A645-137C-B760-E9D6-217F40863B95}" dt="2020-05-04T14:44:03.702" v="119" actId="14100"/>
          <ac:spMkLst>
            <pc:docMk/>
            <pc:sldMk cId="0" sldId="260"/>
            <ac:spMk id="3" creationId="{05167F23-70DB-42A3-B5CA-6D2950983927}"/>
          </ac:spMkLst>
        </pc:spChg>
      </pc:sldChg>
      <pc:sldChg chg="modSp">
        <pc:chgData name="Jarvon Carson" userId="S::jcarson@councilforeconed.org::f1f62c45-4a19-4f8e-934b-b4c64f876624" providerId="AD" clId="Web-{2894A645-137C-B760-E9D6-217F40863B95}" dt="2020-05-04T14:43:02.511" v="74" actId="20577"/>
        <pc:sldMkLst>
          <pc:docMk/>
          <pc:sldMk cId="1000496981" sldId="262"/>
        </pc:sldMkLst>
        <pc:spChg chg="mod">
          <ac:chgData name="Jarvon Carson" userId="S::jcarson@councilforeconed.org::f1f62c45-4a19-4f8e-934b-b4c64f876624" providerId="AD" clId="Web-{2894A645-137C-B760-E9D6-217F40863B95}" dt="2020-05-04T14:43:02.511" v="74" actId="20577"/>
          <ac:spMkLst>
            <pc:docMk/>
            <pc:sldMk cId="1000496981" sldId="262"/>
            <ac:spMk id="3" creationId="{00000000-0000-0000-0000-000000000000}"/>
          </ac:spMkLst>
        </pc:spChg>
      </pc:sldChg>
    </pc:docChg>
  </pc:docChgLst>
  <pc:docChgLst>
    <pc:chgData name="Jarvon Carson" userId="S::jcarson@councilforeconed.org::f1f62c45-4a19-4f8e-934b-b4c64f876624" providerId="AD" clId="Web-{3535A530-8E63-1395-1FF0-D851389F8592}"/>
    <pc:docChg chg="delSld modSld">
      <pc:chgData name="Jarvon Carson" userId="S::jcarson@councilforeconed.org::f1f62c45-4a19-4f8e-934b-b4c64f876624" providerId="AD" clId="Web-{3535A530-8E63-1395-1FF0-D851389F8592}" dt="2020-03-13T18:48:13.960" v="71" actId="20577"/>
      <pc:docMkLst>
        <pc:docMk/>
      </pc:docMkLst>
      <pc:sldChg chg="modSp">
        <pc:chgData name="Jarvon Carson" userId="S::jcarson@councilforeconed.org::f1f62c45-4a19-4f8e-934b-b4c64f876624" providerId="AD" clId="Web-{3535A530-8E63-1395-1FF0-D851389F8592}" dt="2020-03-13T18:48:13.709" v="69" actId="20577"/>
        <pc:sldMkLst>
          <pc:docMk/>
          <pc:sldMk cId="0" sldId="256"/>
        </pc:sldMkLst>
        <pc:spChg chg="mod">
          <ac:chgData name="Jarvon Carson" userId="S::jcarson@councilforeconed.org::f1f62c45-4a19-4f8e-934b-b4c64f876624" providerId="AD" clId="Web-{3535A530-8E63-1395-1FF0-D851389F8592}" dt="2020-03-13T18:48:13.709" v="69" actId="20577"/>
          <ac:spMkLst>
            <pc:docMk/>
            <pc:sldMk cId="0" sldId="256"/>
            <ac:spMk id="2" creationId="{00000000-0000-0000-0000-000000000000}"/>
          </ac:spMkLst>
        </pc:spChg>
      </pc:sldChg>
      <pc:sldChg chg="modSp del">
        <pc:chgData name="Jarvon Carson" userId="S::jcarson@councilforeconed.org::f1f62c45-4a19-4f8e-934b-b4c64f876624" providerId="AD" clId="Web-{3535A530-8E63-1395-1FF0-D851389F8592}" dt="2020-03-13T18:47:30.990" v="40"/>
        <pc:sldMkLst>
          <pc:docMk/>
          <pc:sldMk cId="0" sldId="259"/>
        </pc:sldMkLst>
        <pc:spChg chg="mod">
          <ac:chgData name="Jarvon Carson" userId="S::jcarson@councilforeconed.org::f1f62c45-4a19-4f8e-934b-b4c64f876624" providerId="AD" clId="Web-{3535A530-8E63-1395-1FF0-D851389F8592}" dt="2020-03-13T18:46:39.537" v="0" actId="20577"/>
          <ac:spMkLst>
            <pc:docMk/>
            <pc:sldMk cId="0" sldId="259"/>
            <ac:spMk id="3" creationId="{00000000-0000-0000-0000-000000000000}"/>
          </ac:spMkLst>
        </pc:spChg>
      </pc:sldChg>
    </pc:docChg>
  </pc:docChgLst>
  <pc:docChgLst>
    <pc:chgData name="Jarvon Carson" userId="S::jcarson@councilforeconed.org::f1f62c45-4a19-4f8e-934b-b4c64f876624" providerId="AD" clId="Web-{4EDFC48B-A766-CA0A-002E-BE1B705386BC}"/>
    <pc:docChg chg="modSld">
      <pc:chgData name="Jarvon Carson" userId="S::jcarson@councilforeconed.org::f1f62c45-4a19-4f8e-934b-b4c64f876624" providerId="AD" clId="Web-{4EDFC48B-A766-CA0A-002E-BE1B705386BC}" dt="2020-05-04T14:40:15.128" v="31" actId="20577"/>
      <pc:docMkLst>
        <pc:docMk/>
      </pc:docMkLst>
      <pc:sldChg chg="modSp">
        <pc:chgData name="Jarvon Carson" userId="S::jcarson@councilforeconed.org::f1f62c45-4a19-4f8e-934b-b4c64f876624" providerId="AD" clId="Web-{4EDFC48B-A766-CA0A-002E-BE1B705386BC}" dt="2020-05-04T14:40:08.706" v="29" actId="20577"/>
        <pc:sldMkLst>
          <pc:docMk/>
          <pc:sldMk cId="485028150" sldId="263"/>
        </pc:sldMkLst>
        <pc:spChg chg="mod">
          <ac:chgData name="Jarvon Carson" userId="S::jcarson@councilforeconed.org::f1f62c45-4a19-4f8e-934b-b4c64f876624" providerId="AD" clId="Web-{4EDFC48B-A766-CA0A-002E-BE1B705386BC}" dt="2020-05-04T14:40:08.706" v="29" actId="20577"/>
          <ac:spMkLst>
            <pc:docMk/>
            <pc:sldMk cId="485028150" sldId="263"/>
            <ac:spMk id="3" creationId="{00000000-0000-0000-0000-000000000000}"/>
          </ac:spMkLst>
        </pc:spChg>
      </pc:sldChg>
      <pc:sldChg chg="modSp">
        <pc:chgData name="Jarvon Carson" userId="S::jcarson@councilforeconed.org::f1f62c45-4a19-4f8e-934b-b4c64f876624" providerId="AD" clId="Web-{4EDFC48B-A766-CA0A-002E-BE1B705386BC}" dt="2020-05-04T14:40:15.128" v="31" actId="20577"/>
        <pc:sldMkLst>
          <pc:docMk/>
          <pc:sldMk cId="4232275338" sldId="264"/>
        </pc:sldMkLst>
        <pc:spChg chg="mod">
          <ac:chgData name="Jarvon Carson" userId="S::jcarson@councilforeconed.org::f1f62c45-4a19-4f8e-934b-b4c64f876624" providerId="AD" clId="Web-{4EDFC48B-A766-CA0A-002E-BE1B705386BC}" dt="2020-05-04T14:40:15.128" v="31" actId="20577"/>
          <ac:spMkLst>
            <pc:docMk/>
            <pc:sldMk cId="4232275338" sldId="264"/>
            <ac:spMk id="3" creationId="{00000000-0000-0000-0000-000000000000}"/>
          </ac:spMkLst>
        </pc:spChg>
      </pc:sldChg>
    </pc:docChg>
  </pc:docChgLst>
  <pc:docChgLst>
    <pc:chgData name="Jarvon Carson" userId="S::jcarson@councilforeconed.org::f1f62c45-4a19-4f8e-934b-b4c64f876624" providerId="AD" clId="Web-{BF1E1E38-8CCF-BB44-3C15-53D1B6343056}"/>
    <pc:docChg chg="modSld">
      <pc:chgData name="Jarvon Carson" userId="S::jcarson@councilforeconed.org::f1f62c45-4a19-4f8e-934b-b4c64f876624" providerId="AD" clId="Web-{BF1E1E38-8CCF-BB44-3C15-53D1B6343056}" dt="2020-03-13T18:46:02.901" v="79" actId="20577"/>
      <pc:docMkLst>
        <pc:docMk/>
      </pc:docMkLst>
      <pc:sldChg chg="modSp">
        <pc:chgData name="Jarvon Carson" userId="S::jcarson@councilforeconed.org::f1f62c45-4a19-4f8e-934b-b4c64f876624" providerId="AD" clId="Web-{BF1E1E38-8CCF-BB44-3C15-53D1B6343056}" dt="2020-03-13T18:46:02.901" v="78" actId="20577"/>
        <pc:sldMkLst>
          <pc:docMk/>
          <pc:sldMk cId="0" sldId="259"/>
        </pc:sldMkLst>
        <pc:spChg chg="mod">
          <ac:chgData name="Jarvon Carson" userId="S::jcarson@councilforeconed.org::f1f62c45-4a19-4f8e-934b-b4c64f876624" providerId="AD" clId="Web-{BF1E1E38-8CCF-BB44-3C15-53D1B6343056}" dt="2020-03-13T18:46:02.901" v="78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Jarvon Carson" userId="S::jcarson@councilforeconed.org::f1f62c45-4a19-4f8e-934b-b4c64f876624" providerId="AD" clId="Web-{BF1E1E38-8CCF-BB44-3C15-53D1B6343056}" dt="2020-03-13T18:45:52.416" v="65" actId="20577"/>
          <ac:spMkLst>
            <pc:docMk/>
            <pc:sldMk cId="0" sldId="259"/>
            <ac:spMk id="3" creationId="{00000000-0000-0000-0000-000000000000}"/>
          </ac:spMkLst>
        </pc:spChg>
      </pc:sldChg>
      <pc:sldChg chg="modSp">
        <pc:chgData name="Jarvon Carson" userId="S::jcarson@councilforeconed.org::f1f62c45-4a19-4f8e-934b-b4c64f876624" providerId="AD" clId="Web-{BF1E1E38-8CCF-BB44-3C15-53D1B6343056}" dt="2020-03-13T14:49:11.828" v="2" actId="20577"/>
        <pc:sldMkLst>
          <pc:docMk/>
          <pc:sldMk cId="2696024708" sldId="261"/>
        </pc:sldMkLst>
        <pc:spChg chg="mod">
          <ac:chgData name="Jarvon Carson" userId="S::jcarson@councilforeconed.org::f1f62c45-4a19-4f8e-934b-b4c64f876624" providerId="AD" clId="Web-{BF1E1E38-8CCF-BB44-3C15-53D1B6343056}" dt="2020-03-13T14:49:11.828" v="2" actId="20577"/>
          <ac:spMkLst>
            <pc:docMk/>
            <pc:sldMk cId="2696024708" sldId="261"/>
            <ac:spMk id="3" creationId="{D213714B-F9E8-8C44-9AF8-383F3F244D95}"/>
          </ac:spMkLst>
        </pc:spChg>
      </pc:sldChg>
      <pc:sldChg chg="modSp">
        <pc:chgData name="Jarvon Carson" userId="S::jcarson@councilforeconed.org::f1f62c45-4a19-4f8e-934b-b4c64f876624" providerId="AD" clId="Web-{BF1E1E38-8CCF-BB44-3C15-53D1B6343056}" dt="2020-03-13T14:50:23.719" v="12" actId="20577"/>
        <pc:sldMkLst>
          <pc:docMk/>
          <pc:sldMk cId="348903906" sldId="267"/>
        </pc:sldMkLst>
        <pc:spChg chg="mod">
          <ac:chgData name="Jarvon Carson" userId="S::jcarson@councilforeconed.org::f1f62c45-4a19-4f8e-934b-b4c64f876624" providerId="AD" clId="Web-{BF1E1E38-8CCF-BB44-3C15-53D1B6343056}" dt="2020-03-13T14:50:23.719" v="12" actId="20577"/>
          <ac:spMkLst>
            <pc:docMk/>
            <pc:sldMk cId="348903906" sldId="267"/>
            <ac:spMk id="3" creationId="{D213714B-F9E8-8C44-9AF8-383F3F244D95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13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12" Type="http://schemas.openxmlformats.org/officeDocument/2006/relationships/image" Target="../media/image85.svg"/><Relationship Id="rId2" Type="http://schemas.openxmlformats.org/officeDocument/2006/relationships/image" Target="../media/image75.svg"/><Relationship Id="rId16" Type="http://schemas.openxmlformats.org/officeDocument/2006/relationships/image" Target="../media/image89.svg"/><Relationship Id="rId1" Type="http://schemas.openxmlformats.org/officeDocument/2006/relationships/image" Target="../media/image69.png"/><Relationship Id="rId6" Type="http://schemas.openxmlformats.org/officeDocument/2006/relationships/image" Target="../media/image79.svg"/><Relationship Id="rId11" Type="http://schemas.openxmlformats.org/officeDocument/2006/relationships/image" Target="../media/image74.png"/><Relationship Id="rId5" Type="http://schemas.openxmlformats.org/officeDocument/2006/relationships/image" Target="../media/image71.png"/><Relationship Id="rId15" Type="http://schemas.openxmlformats.org/officeDocument/2006/relationships/image" Target="../media/image76.png"/><Relationship Id="rId10" Type="http://schemas.openxmlformats.org/officeDocument/2006/relationships/image" Target="../media/image83.svg"/><Relationship Id="rId4" Type="http://schemas.openxmlformats.org/officeDocument/2006/relationships/image" Target="../media/image77.svg"/><Relationship Id="rId9" Type="http://schemas.openxmlformats.org/officeDocument/2006/relationships/image" Target="../media/image73.png"/><Relationship Id="rId14" Type="http://schemas.openxmlformats.org/officeDocument/2006/relationships/image" Target="../media/image8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E966A7-F4D6-4FE9-BA3A-30B427AEF85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65B190C-5BA1-456C-AC9E-14817DCD146F}">
      <dgm:prSet/>
      <dgm:spPr/>
      <dgm:t>
        <a:bodyPr/>
        <a:lstStyle/>
        <a:p>
          <a:r>
            <a:rPr lang="en-US"/>
            <a:t>1. How to present costs  to your students in the class</a:t>
          </a:r>
        </a:p>
      </dgm:t>
    </dgm:pt>
    <dgm:pt modelId="{166B2D0C-2557-472F-B47B-3B169FC4FFAA}" type="parTrans" cxnId="{00FD4D45-5DA3-48CD-A369-272BD6AB1CEE}">
      <dgm:prSet/>
      <dgm:spPr/>
      <dgm:t>
        <a:bodyPr/>
        <a:lstStyle/>
        <a:p>
          <a:endParaRPr lang="en-US"/>
        </a:p>
      </dgm:t>
    </dgm:pt>
    <dgm:pt modelId="{C8EE6710-7D00-4544-89B1-F58700442E6B}" type="sibTrans" cxnId="{00FD4D45-5DA3-48CD-A369-272BD6AB1CEE}">
      <dgm:prSet/>
      <dgm:spPr/>
      <dgm:t>
        <a:bodyPr/>
        <a:lstStyle/>
        <a:p>
          <a:endParaRPr lang="en-US"/>
        </a:p>
      </dgm:t>
    </dgm:pt>
    <dgm:pt modelId="{A9B8D3E1-F38B-48F1-9B29-9DFB7236B132}">
      <dgm:prSet/>
      <dgm:spPr/>
      <dgm:t>
        <a:bodyPr/>
        <a:lstStyle/>
        <a:p>
          <a:r>
            <a:rPr lang="en-US"/>
            <a:t>2. How to get students to UNDERSTAND the importance of costs for a business.</a:t>
          </a:r>
        </a:p>
      </dgm:t>
    </dgm:pt>
    <dgm:pt modelId="{15CAE542-D5EA-4939-A571-6BE4C7552666}" type="parTrans" cxnId="{F1F47CA4-A67E-421A-8B36-3AC102D4713F}">
      <dgm:prSet/>
      <dgm:spPr/>
      <dgm:t>
        <a:bodyPr/>
        <a:lstStyle/>
        <a:p>
          <a:endParaRPr lang="en-US"/>
        </a:p>
      </dgm:t>
    </dgm:pt>
    <dgm:pt modelId="{0FCE0D76-C2A4-4514-A849-4C2CBC75ACCB}" type="sibTrans" cxnId="{F1F47CA4-A67E-421A-8B36-3AC102D4713F}">
      <dgm:prSet/>
      <dgm:spPr/>
      <dgm:t>
        <a:bodyPr/>
        <a:lstStyle/>
        <a:p>
          <a:endParaRPr lang="en-US"/>
        </a:p>
      </dgm:t>
    </dgm:pt>
    <dgm:pt modelId="{967173E0-47EC-45D0-A599-75A85D5AC098}">
      <dgm:prSet/>
      <dgm:spPr/>
      <dgm:t>
        <a:bodyPr/>
        <a:lstStyle/>
        <a:p>
          <a:r>
            <a:rPr lang="en-US"/>
            <a:t>3. Get students to learn the cost curves and their relations to each other.</a:t>
          </a:r>
        </a:p>
      </dgm:t>
    </dgm:pt>
    <dgm:pt modelId="{14F45440-5A2D-47FF-830B-6D4D713E9719}" type="parTrans" cxnId="{ADB5B0B2-6AE1-445C-A7C1-9525E36C0B1C}">
      <dgm:prSet/>
      <dgm:spPr/>
      <dgm:t>
        <a:bodyPr/>
        <a:lstStyle/>
        <a:p>
          <a:endParaRPr lang="en-US"/>
        </a:p>
      </dgm:t>
    </dgm:pt>
    <dgm:pt modelId="{5CA05E20-BF0C-4ADB-8829-945028E1882B}" type="sibTrans" cxnId="{ADB5B0B2-6AE1-445C-A7C1-9525E36C0B1C}">
      <dgm:prSet/>
      <dgm:spPr/>
      <dgm:t>
        <a:bodyPr/>
        <a:lstStyle/>
        <a:p>
          <a:endParaRPr lang="en-US"/>
        </a:p>
      </dgm:t>
    </dgm:pt>
    <dgm:pt modelId="{851F4D77-EEF8-42C8-AD62-6683E631BE71}">
      <dgm:prSet/>
      <dgm:spPr/>
      <dgm:t>
        <a:bodyPr/>
        <a:lstStyle/>
        <a:p>
          <a:r>
            <a:rPr lang="en-US"/>
            <a:t>4. Understand the characteristics of perfect competition firm</a:t>
          </a:r>
        </a:p>
      </dgm:t>
    </dgm:pt>
    <dgm:pt modelId="{ED91B92F-33F0-4C3A-AF39-AFB3452C2719}" type="parTrans" cxnId="{9656E1AC-8F0F-4401-9188-F8C017B6DD6E}">
      <dgm:prSet/>
      <dgm:spPr/>
      <dgm:t>
        <a:bodyPr/>
        <a:lstStyle/>
        <a:p>
          <a:endParaRPr lang="en-US"/>
        </a:p>
      </dgm:t>
    </dgm:pt>
    <dgm:pt modelId="{AC9A2AA7-1CF4-40D3-8586-DEC0A43D21C5}" type="sibTrans" cxnId="{9656E1AC-8F0F-4401-9188-F8C017B6DD6E}">
      <dgm:prSet/>
      <dgm:spPr/>
      <dgm:t>
        <a:bodyPr/>
        <a:lstStyle/>
        <a:p>
          <a:endParaRPr lang="en-US"/>
        </a:p>
      </dgm:t>
    </dgm:pt>
    <dgm:pt modelId="{59F5E019-5F02-4B08-BDC9-9C1507286AF9}">
      <dgm:prSet/>
      <dgm:spPr/>
      <dgm:t>
        <a:bodyPr/>
        <a:lstStyle/>
        <a:p>
          <a:r>
            <a:rPr lang="en-US"/>
            <a:t>5. How to use the cost curves they learns and apply them to perfect competition.</a:t>
          </a:r>
        </a:p>
      </dgm:t>
    </dgm:pt>
    <dgm:pt modelId="{36E1B637-5A0E-45FB-9121-197D5B86000B}" type="parTrans" cxnId="{B045BD7A-DBAB-46D2-B7B8-307C630AF571}">
      <dgm:prSet/>
      <dgm:spPr/>
      <dgm:t>
        <a:bodyPr/>
        <a:lstStyle/>
        <a:p>
          <a:endParaRPr lang="en-US"/>
        </a:p>
      </dgm:t>
    </dgm:pt>
    <dgm:pt modelId="{37A77067-9BD8-4628-AF87-F3FE980CF225}" type="sibTrans" cxnId="{B045BD7A-DBAB-46D2-B7B8-307C630AF571}">
      <dgm:prSet/>
      <dgm:spPr/>
      <dgm:t>
        <a:bodyPr/>
        <a:lstStyle/>
        <a:p>
          <a:endParaRPr lang="en-US"/>
        </a:p>
      </dgm:t>
    </dgm:pt>
    <dgm:pt modelId="{BE4D6435-DC01-4DFD-B602-B66540715A24}">
      <dgm:prSet/>
      <dgm:spPr/>
      <dgm:t>
        <a:bodyPr/>
        <a:lstStyle/>
        <a:p>
          <a:r>
            <a:rPr lang="en-US"/>
            <a:t>6. Sources to use for this topic</a:t>
          </a:r>
        </a:p>
      </dgm:t>
    </dgm:pt>
    <dgm:pt modelId="{D42FBD59-E06F-4A0A-B01A-DCD73563CEFD}" type="parTrans" cxnId="{B1150151-249F-4862-B77C-26B7A95FEF7D}">
      <dgm:prSet/>
      <dgm:spPr/>
      <dgm:t>
        <a:bodyPr/>
        <a:lstStyle/>
        <a:p>
          <a:endParaRPr lang="en-US"/>
        </a:p>
      </dgm:t>
    </dgm:pt>
    <dgm:pt modelId="{64251199-308C-44AF-890C-8CB18A3D473E}" type="sibTrans" cxnId="{B1150151-249F-4862-B77C-26B7A95FEF7D}">
      <dgm:prSet/>
      <dgm:spPr/>
      <dgm:t>
        <a:bodyPr/>
        <a:lstStyle/>
        <a:p>
          <a:endParaRPr lang="en-US"/>
        </a:p>
      </dgm:t>
    </dgm:pt>
    <dgm:pt modelId="{FA613267-16F4-42DB-87AC-7DA12A8831B4}" type="pres">
      <dgm:prSet presAssocID="{07E966A7-F4D6-4FE9-BA3A-30B427AEF85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B8A956-24BD-4DE7-9E28-B1B770E5434E}" type="pres">
      <dgm:prSet presAssocID="{A65B190C-5BA1-456C-AC9E-14817DCD146F}" presName="compNode" presStyleCnt="0"/>
      <dgm:spPr/>
    </dgm:pt>
    <dgm:pt modelId="{24E90F69-49C7-4A5B-948D-2794A2560B40}" type="pres">
      <dgm:prSet presAssocID="{A65B190C-5BA1-456C-AC9E-14817DCD146F}" presName="bgRect" presStyleLbl="bgShp" presStyleIdx="0" presStyleCnt="6"/>
      <dgm:spPr/>
    </dgm:pt>
    <dgm:pt modelId="{418597D9-F78C-4E6D-BC6F-18534EAF943B}" type="pres">
      <dgm:prSet presAssocID="{A65B190C-5BA1-456C-AC9E-14817DCD146F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A492C6A4-5E1D-40BA-85E8-65984FE9B201}" type="pres">
      <dgm:prSet presAssocID="{A65B190C-5BA1-456C-AC9E-14817DCD146F}" presName="spaceRect" presStyleCnt="0"/>
      <dgm:spPr/>
    </dgm:pt>
    <dgm:pt modelId="{5BEA8EB1-1BDF-4AE5-9218-DADD5A07B91B}" type="pres">
      <dgm:prSet presAssocID="{A65B190C-5BA1-456C-AC9E-14817DCD146F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F4A2177-8B7D-4332-BF4A-CD4748F49C0D}" type="pres">
      <dgm:prSet presAssocID="{C8EE6710-7D00-4544-89B1-F58700442E6B}" presName="sibTrans" presStyleCnt="0"/>
      <dgm:spPr/>
    </dgm:pt>
    <dgm:pt modelId="{0D798C7B-A600-4843-8C3C-7A6AC43F7075}" type="pres">
      <dgm:prSet presAssocID="{A9B8D3E1-F38B-48F1-9B29-9DFB7236B132}" presName="compNode" presStyleCnt="0"/>
      <dgm:spPr/>
    </dgm:pt>
    <dgm:pt modelId="{7CDA1531-77A9-49F8-9953-D6238199A655}" type="pres">
      <dgm:prSet presAssocID="{A9B8D3E1-F38B-48F1-9B29-9DFB7236B132}" presName="bgRect" presStyleLbl="bgShp" presStyleIdx="1" presStyleCnt="6"/>
      <dgm:spPr/>
    </dgm:pt>
    <dgm:pt modelId="{EF0BE8A3-3095-435D-8B30-D88B5B960BF6}" type="pres">
      <dgm:prSet presAssocID="{A9B8D3E1-F38B-48F1-9B29-9DFB7236B132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89C64508-2440-4CD3-91CE-120D5D6A1B80}" type="pres">
      <dgm:prSet presAssocID="{A9B8D3E1-F38B-48F1-9B29-9DFB7236B132}" presName="spaceRect" presStyleCnt="0"/>
      <dgm:spPr/>
    </dgm:pt>
    <dgm:pt modelId="{FCB4A1DB-2CD9-403B-89F9-855A6B4E7480}" type="pres">
      <dgm:prSet presAssocID="{A9B8D3E1-F38B-48F1-9B29-9DFB7236B132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D9B709C-1F47-42B4-8D99-8A72F2390111}" type="pres">
      <dgm:prSet presAssocID="{0FCE0D76-C2A4-4514-A849-4C2CBC75ACCB}" presName="sibTrans" presStyleCnt="0"/>
      <dgm:spPr/>
    </dgm:pt>
    <dgm:pt modelId="{49D632E8-1BC2-496D-8951-B5E42516449F}" type="pres">
      <dgm:prSet presAssocID="{967173E0-47EC-45D0-A599-75A85D5AC098}" presName="compNode" presStyleCnt="0"/>
      <dgm:spPr/>
    </dgm:pt>
    <dgm:pt modelId="{F185ACB1-061A-4543-9EAD-699FE5377D90}" type="pres">
      <dgm:prSet presAssocID="{967173E0-47EC-45D0-A599-75A85D5AC098}" presName="bgRect" presStyleLbl="bgShp" presStyleIdx="2" presStyleCnt="6"/>
      <dgm:spPr/>
    </dgm:pt>
    <dgm:pt modelId="{9084CE99-1466-4178-ACD9-C3D7C4E09DD8}" type="pres">
      <dgm:prSet presAssocID="{967173E0-47EC-45D0-A599-75A85D5AC098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artialArts"/>
        </a:ext>
      </dgm:extLst>
    </dgm:pt>
    <dgm:pt modelId="{A6701F67-0445-43A6-853C-A3E20D5369DD}" type="pres">
      <dgm:prSet presAssocID="{967173E0-47EC-45D0-A599-75A85D5AC098}" presName="spaceRect" presStyleCnt="0"/>
      <dgm:spPr/>
    </dgm:pt>
    <dgm:pt modelId="{D4BF7C4F-BD80-4227-BD1F-0EDF3E8207D4}" type="pres">
      <dgm:prSet presAssocID="{967173E0-47EC-45D0-A599-75A85D5AC098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5D97847-4045-4B1C-AAF5-A6332EE7B608}" type="pres">
      <dgm:prSet presAssocID="{5CA05E20-BF0C-4ADB-8829-945028E1882B}" presName="sibTrans" presStyleCnt="0"/>
      <dgm:spPr/>
    </dgm:pt>
    <dgm:pt modelId="{A33101D1-CC37-496F-B727-BED786997853}" type="pres">
      <dgm:prSet presAssocID="{851F4D77-EEF8-42C8-AD62-6683E631BE71}" presName="compNode" presStyleCnt="0"/>
      <dgm:spPr/>
    </dgm:pt>
    <dgm:pt modelId="{970D72CD-26A4-46C8-B4DD-4C2C9874E5C5}" type="pres">
      <dgm:prSet presAssocID="{851F4D77-EEF8-42C8-AD62-6683E631BE71}" presName="bgRect" presStyleLbl="bgShp" presStyleIdx="3" presStyleCnt="6"/>
      <dgm:spPr/>
    </dgm:pt>
    <dgm:pt modelId="{093EF763-A7F2-4E4C-9E7D-5B66B75A1481}" type="pres">
      <dgm:prSet presAssocID="{851F4D77-EEF8-42C8-AD62-6683E631BE71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19E5ADDC-B793-4173-AA37-13A928A09921}" type="pres">
      <dgm:prSet presAssocID="{851F4D77-EEF8-42C8-AD62-6683E631BE71}" presName="spaceRect" presStyleCnt="0"/>
      <dgm:spPr/>
    </dgm:pt>
    <dgm:pt modelId="{6282D639-5CCF-4995-86AC-5317CC6C3ED1}" type="pres">
      <dgm:prSet presAssocID="{851F4D77-EEF8-42C8-AD62-6683E631BE71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C6932D7-7999-4EB0-8762-8E9E19133023}" type="pres">
      <dgm:prSet presAssocID="{AC9A2AA7-1CF4-40D3-8586-DEC0A43D21C5}" presName="sibTrans" presStyleCnt="0"/>
      <dgm:spPr/>
    </dgm:pt>
    <dgm:pt modelId="{59B53E54-F84B-4228-8E1A-7E2E424F46F3}" type="pres">
      <dgm:prSet presAssocID="{59F5E019-5F02-4B08-BDC9-9C1507286AF9}" presName="compNode" presStyleCnt="0"/>
      <dgm:spPr/>
    </dgm:pt>
    <dgm:pt modelId="{E8894D91-1152-4D9E-9F7F-7B2B520870DA}" type="pres">
      <dgm:prSet presAssocID="{59F5E019-5F02-4B08-BDC9-9C1507286AF9}" presName="bgRect" presStyleLbl="bgShp" presStyleIdx="4" presStyleCnt="6"/>
      <dgm:spPr/>
    </dgm:pt>
    <dgm:pt modelId="{1EAD5CEF-8F32-4847-B25A-1EA5A61F82FD}" type="pres">
      <dgm:prSet presAssocID="{59F5E019-5F02-4B08-BDC9-9C1507286AF9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2D9E6E05-530B-4ED7-8F16-F492CC36DBD1}" type="pres">
      <dgm:prSet presAssocID="{59F5E019-5F02-4B08-BDC9-9C1507286AF9}" presName="spaceRect" presStyleCnt="0"/>
      <dgm:spPr/>
    </dgm:pt>
    <dgm:pt modelId="{90256F8E-9BFC-446C-9126-06C9E51E731C}" type="pres">
      <dgm:prSet presAssocID="{59F5E019-5F02-4B08-BDC9-9C1507286AF9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95E37CF-E9F1-4354-A6DA-9E9ED6088130}" type="pres">
      <dgm:prSet presAssocID="{37A77067-9BD8-4628-AF87-F3FE980CF225}" presName="sibTrans" presStyleCnt="0"/>
      <dgm:spPr/>
    </dgm:pt>
    <dgm:pt modelId="{2818E1CE-4AFC-4731-9BAB-484351B6031C}" type="pres">
      <dgm:prSet presAssocID="{BE4D6435-DC01-4DFD-B602-B66540715A24}" presName="compNode" presStyleCnt="0"/>
      <dgm:spPr/>
    </dgm:pt>
    <dgm:pt modelId="{8F01C09F-2DAE-4C3A-9043-039F0DBC1D11}" type="pres">
      <dgm:prSet presAssocID="{BE4D6435-DC01-4DFD-B602-B66540715A24}" presName="bgRect" presStyleLbl="bgShp" presStyleIdx="5" presStyleCnt="6"/>
      <dgm:spPr/>
    </dgm:pt>
    <dgm:pt modelId="{702E2B32-0938-48E4-A277-1BAC0019D020}" type="pres">
      <dgm:prSet presAssocID="{BE4D6435-DC01-4DFD-B602-B66540715A24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2CF3740-D55A-4CD3-B506-C2CE5F3094B4}" type="pres">
      <dgm:prSet presAssocID="{BE4D6435-DC01-4DFD-B602-B66540715A24}" presName="spaceRect" presStyleCnt="0"/>
      <dgm:spPr/>
    </dgm:pt>
    <dgm:pt modelId="{253B88F3-7290-4107-81C2-8ECC21A2760D}" type="pres">
      <dgm:prSet presAssocID="{BE4D6435-DC01-4DFD-B602-B66540715A24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DB5B0B2-6AE1-445C-A7C1-9525E36C0B1C}" srcId="{07E966A7-F4D6-4FE9-BA3A-30B427AEF85C}" destId="{967173E0-47EC-45D0-A599-75A85D5AC098}" srcOrd="2" destOrd="0" parTransId="{14F45440-5A2D-47FF-830B-6D4D713E9719}" sibTransId="{5CA05E20-BF0C-4ADB-8829-945028E1882B}"/>
    <dgm:cxn modelId="{A99E30EF-C609-4F20-B7FC-CBFD547E411C}" type="presOf" srcId="{851F4D77-EEF8-42C8-AD62-6683E631BE71}" destId="{6282D639-5CCF-4995-86AC-5317CC6C3ED1}" srcOrd="0" destOrd="0" presId="urn:microsoft.com/office/officeart/2018/2/layout/IconVerticalSolidList"/>
    <dgm:cxn modelId="{B1150151-249F-4862-B77C-26B7A95FEF7D}" srcId="{07E966A7-F4D6-4FE9-BA3A-30B427AEF85C}" destId="{BE4D6435-DC01-4DFD-B602-B66540715A24}" srcOrd="5" destOrd="0" parTransId="{D42FBD59-E06F-4A0A-B01A-DCD73563CEFD}" sibTransId="{64251199-308C-44AF-890C-8CB18A3D473E}"/>
    <dgm:cxn modelId="{00FD4D45-5DA3-48CD-A369-272BD6AB1CEE}" srcId="{07E966A7-F4D6-4FE9-BA3A-30B427AEF85C}" destId="{A65B190C-5BA1-456C-AC9E-14817DCD146F}" srcOrd="0" destOrd="0" parTransId="{166B2D0C-2557-472F-B47B-3B169FC4FFAA}" sibTransId="{C8EE6710-7D00-4544-89B1-F58700442E6B}"/>
    <dgm:cxn modelId="{77A10BBE-FA3D-4980-923C-E5FAB23C0C24}" type="presOf" srcId="{59F5E019-5F02-4B08-BDC9-9C1507286AF9}" destId="{90256F8E-9BFC-446C-9126-06C9E51E731C}" srcOrd="0" destOrd="0" presId="urn:microsoft.com/office/officeart/2018/2/layout/IconVerticalSolidList"/>
    <dgm:cxn modelId="{F1F47CA4-A67E-421A-8B36-3AC102D4713F}" srcId="{07E966A7-F4D6-4FE9-BA3A-30B427AEF85C}" destId="{A9B8D3E1-F38B-48F1-9B29-9DFB7236B132}" srcOrd="1" destOrd="0" parTransId="{15CAE542-D5EA-4939-A571-6BE4C7552666}" sibTransId="{0FCE0D76-C2A4-4514-A849-4C2CBC75ACCB}"/>
    <dgm:cxn modelId="{1FFCB89E-8431-4B50-88A9-8A0725912582}" type="presOf" srcId="{BE4D6435-DC01-4DFD-B602-B66540715A24}" destId="{253B88F3-7290-4107-81C2-8ECC21A2760D}" srcOrd="0" destOrd="0" presId="urn:microsoft.com/office/officeart/2018/2/layout/IconVerticalSolidList"/>
    <dgm:cxn modelId="{E95522EA-71E9-4BA5-BEB6-8D5D598E97FD}" type="presOf" srcId="{A65B190C-5BA1-456C-AC9E-14817DCD146F}" destId="{5BEA8EB1-1BDF-4AE5-9218-DADD5A07B91B}" srcOrd="0" destOrd="0" presId="urn:microsoft.com/office/officeart/2018/2/layout/IconVerticalSolidList"/>
    <dgm:cxn modelId="{A610D4DF-C571-4DCB-9850-CAB37063E361}" type="presOf" srcId="{967173E0-47EC-45D0-A599-75A85D5AC098}" destId="{D4BF7C4F-BD80-4227-BD1F-0EDF3E8207D4}" srcOrd="0" destOrd="0" presId="urn:microsoft.com/office/officeart/2018/2/layout/IconVerticalSolidList"/>
    <dgm:cxn modelId="{9656E1AC-8F0F-4401-9188-F8C017B6DD6E}" srcId="{07E966A7-F4D6-4FE9-BA3A-30B427AEF85C}" destId="{851F4D77-EEF8-42C8-AD62-6683E631BE71}" srcOrd="3" destOrd="0" parTransId="{ED91B92F-33F0-4C3A-AF39-AFB3452C2719}" sibTransId="{AC9A2AA7-1CF4-40D3-8586-DEC0A43D21C5}"/>
    <dgm:cxn modelId="{3B765747-0B30-4FF1-BD1D-064ABA084A8F}" type="presOf" srcId="{07E966A7-F4D6-4FE9-BA3A-30B427AEF85C}" destId="{FA613267-16F4-42DB-87AC-7DA12A8831B4}" srcOrd="0" destOrd="0" presId="urn:microsoft.com/office/officeart/2018/2/layout/IconVerticalSolidList"/>
    <dgm:cxn modelId="{B045BD7A-DBAB-46D2-B7B8-307C630AF571}" srcId="{07E966A7-F4D6-4FE9-BA3A-30B427AEF85C}" destId="{59F5E019-5F02-4B08-BDC9-9C1507286AF9}" srcOrd="4" destOrd="0" parTransId="{36E1B637-5A0E-45FB-9121-197D5B86000B}" sibTransId="{37A77067-9BD8-4628-AF87-F3FE980CF225}"/>
    <dgm:cxn modelId="{7E0A13DC-82FF-41EE-BB56-DEF78126D021}" type="presOf" srcId="{A9B8D3E1-F38B-48F1-9B29-9DFB7236B132}" destId="{FCB4A1DB-2CD9-403B-89F9-855A6B4E7480}" srcOrd="0" destOrd="0" presId="urn:microsoft.com/office/officeart/2018/2/layout/IconVerticalSolidList"/>
    <dgm:cxn modelId="{4D8EEFFE-08B1-4611-BA9B-00CB25C62E5B}" type="presParOf" srcId="{FA613267-16F4-42DB-87AC-7DA12A8831B4}" destId="{92B8A956-24BD-4DE7-9E28-B1B770E5434E}" srcOrd="0" destOrd="0" presId="urn:microsoft.com/office/officeart/2018/2/layout/IconVerticalSolidList"/>
    <dgm:cxn modelId="{9CCE82F1-E4DC-4AAC-AD3E-75AE48BB768D}" type="presParOf" srcId="{92B8A956-24BD-4DE7-9E28-B1B770E5434E}" destId="{24E90F69-49C7-4A5B-948D-2794A2560B40}" srcOrd="0" destOrd="0" presId="urn:microsoft.com/office/officeart/2018/2/layout/IconVerticalSolidList"/>
    <dgm:cxn modelId="{3FF0D19A-EF81-4A77-93E9-EB20C3E397C0}" type="presParOf" srcId="{92B8A956-24BD-4DE7-9E28-B1B770E5434E}" destId="{418597D9-F78C-4E6D-BC6F-18534EAF943B}" srcOrd="1" destOrd="0" presId="urn:microsoft.com/office/officeart/2018/2/layout/IconVerticalSolidList"/>
    <dgm:cxn modelId="{C8F41641-1471-41F3-BB5A-201C297BE943}" type="presParOf" srcId="{92B8A956-24BD-4DE7-9E28-B1B770E5434E}" destId="{A492C6A4-5E1D-40BA-85E8-65984FE9B201}" srcOrd="2" destOrd="0" presId="urn:microsoft.com/office/officeart/2018/2/layout/IconVerticalSolidList"/>
    <dgm:cxn modelId="{7C3FABF6-BE08-47EA-B5C4-3A9F32F8F224}" type="presParOf" srcId="{92B8A956-24BD-4DE7-9E28-B1B770E5434E}" destId="{5BEA8EB1-1BDF-4AE5-9218-DADD5A07B91B}" srcOrd="3" destOrd="0" presId="urn:microsoft.com/office/officeart/2018/2/layout/IconVerticalSolidList"/>
    <dgm:cxn modelId="{F47FE548-6F39-4FE9-93FF-D2967692154A}" type="presParOf" srcId="{FA613267-16F4-42DB-87AC-7DA12A8831B4}" destId="{3F4A2177-8B7D-4332-BF4A-CD4748F49C0D}" srcOrd="1" destOrd="0" presId="urn:microsoft.com/office/officeart/2018/2/layout/IconVerticalSolidList"/>
    <dgm:cxn modelId="{C8A08918-6623-4EB3-8C8E-CAF8AF07E9FE}" type="presParOf" srcId="{FA613267-16F4-42DB-87AC-7DA12A8831B4}" destId="{0D798C7B-A600-4843-8C3C-7A6AC43F7075}" srcOrd="2" destOrd="0" presId="urn:microsoft.com/office/officeart/2018/2/layout/IconVerticalSolidList"/>
    <dgm:cxn modelId="{C934C124-3ED7-4BF5-894A-19B94D094D46}" type="presParOf" srcId="{0D798C7B-A600-4843-8C3C-7A6AC43F7075}" destId="{7CDA1531-77A9-49F8-9953-D6238199A655}" srcOrd="0" destOrd="0" presId="urn:microsoft.com/office/officeart/2018/2/layout/IconVerticalSolidList"/>
    <dgm:cxn modelId="{75308336-93DC-4994-B9D2-8B1DE768FFEB}" type="presParOf" srcId="{0D798C7B-A600-4843-8C3C-7A6AC43F7075}" destId="{EF0BE8A3-3095-435D-8B30-D88B5B960BF6}" srcOrd="1" destOrd="0" presId="urn:microsoft.com/office/officeart/2018/2/layout/IconVerticalSolidList"/>
    <dgm:cxn modelId="{16964D49-F2E8-4362-A2D8-E41A9F11AC73}" type="presParOf" srcId="{0D798C7B-A600-4843-8C3C-7A6AC43F7075}" destId="{89C64508-2440-4CD3-91CE-120D5D6A1B80}" srcOrd="2" destOrd="0" presId="urn:microsoft.com/office/officeart/2018/2/layout/IconVerticalSolidList"/>
    <dgm:cxn modelId="{A5B3636C-1072-4AA5-B45B-560FCAE73AE9}" type="presParOf" srcId="{0D798C7B-A600-4843-8C3C-7A6AC43F7075}" destId="{FCB4A1DB-2CD9-403B-89F9-855A6B4E7480}" srcOrd="3" destOrd="0" presId="urn:microsoft.com/office/officeart/2018/2/layout/IconVerticalSolidList"/>
    <dgm:cxn modelId="{A2A0C9E1-F55F-4AC0-A3F8-22BD8F86F7FA}" type="presParOf" srcId="{FA613267-16F4-42DB-87AC-7DA12A8831B4}" destId="{AD9B709C-1F47-42B4-8D99-8A72F2390111}" srcOrd="3" destOrd="0" presId="urn:microsoft.com/office/officeart/2018/2/layout/IconVerticalSolidList"/>
    <dgm:cxn modelId="{3262BDEE-33F3-4C9D-8A2C-3710537AB57A}" type="presParOf" srcId="{FA613267-16F4-42DB-87AC-7DA12A8831B4}" destId="{49D632E8-1BC2-496D-8951-B5E42516449F}" srcOrd="4" destOrd="0" presId="urn:microsoft.com/office/officeart/2018/2/layout/IconVerticalSolidList"/>
    <dgm:cxn modelId="{7A6FEC75-652C-48AE-8A8C-6A4F4716C126}" type="presParOf" srcId="{49D632E8-1BC2-496D-8951-B5E42516449F}" destId="{F185ACB1-061A-4543-9EAD-699FE5377D90}" srcOrd="0" destOrd="0" presId="urn:microsoft.com/office/officeart/2018/2/layout/IconVerticalSolidList"/>
    <dgm:cxn modelId="{191112D3-2640-463B-8945-02E81CAF1732}" type="presParOf" srcId="{49D632E8-1BC2-496D-8951-B5E42516449F}" destId="{9084CE99-1466-4178-ACD9-C3D7C4E09DD8}" srcOrd="1" destOrd="0" presId="urn:microsoft.com/office/officeart/2018/2/layout/IconVerticalSolidList"/>
    <dgm:cxn modelId="{39F10BEC-81EF-45FC-8841-1E54F7237651}" type="presParOf" srcId="{49D632E8-1BC2-496D-8951-B5E42516449F}" destId="{A6701F67-0445-43A6-853C-A3E20D5369DD}" srcOrd="2" destOrd="0" presId="urn:microsoft.com/office/officeart/2018/2/layout/IconVerticalSolidList"/>
    <dgm:cxn modelId="{8DA2580D-E04C-4293-BFF1-AA635253C905}" type="presParOf" srcId="{49D632E8-1BC2-496D-8951-B5E42516449F}" destId="{D4BF7C4F-BD80-4227-BD1F-0EDF3E8207D4}" srcOrd="3" destOrd="0" presId="urn:microsoft.com/office/officeart/2018/2/layout/IconVerticalSolidList"/>
    <dgm:cxn modelId="{7BCCA7E9-2BB4-4AC8-A4C1-35115B1B2584}" type="presParOf" srcId="{FA613267-16F4-42DB-87AC-7DA12A8831B4}" destId="{C5D97847-4045-4B1C-AAF5-A6332EE7B608}" srcOrd="5" destOrd="0" presId="urn:microsoft.com/office/officeart/2018/2/layout/IconVerticalSolidList"/>
    <dgm:cxn modelId="{0578E7AD-D2EC-4570-8428-34869EFB72DC}" type="presParOf" srcId="{FA613267-16F4-42DB-87AC-7DA12A8831B4}" destId="{A33101D1-CC37-496F-B727-BED786997853}" srcOrd="6" destOrd="0" presId="urn:microsoft.com/office/officeart/2018/2/layout/IconVerticalSolidList"/>
    <dgm:cxn modelId="{0A64E236-1DED-41FC-BE45-4D0453DD1B8D}" type="presParOf" srcId="{A33101D1-CC37-496F-B727-BED786997853}" destId="{970D72CD-26A4-46C8-B4DD-4C2C9874E5C5}" srcOrd="0" destOrd="0" presId="urn:microsoft.com/office/officeart/2018/2/layout/IconVerticalSolidList"/>
    <dgm:cxn modelId="{E4948232-F4B8-48A3-AA06-5FFE5444240F}" type="presParOf" srcId="{A33101D1-CC37-496F-B727-BED786997853}" destId="{093EF763-A7F2-4E4C-9E7D-5B66B75A1481}" srcOrd="1" destOrd="0" presId="urn:microsoft.com/office/officeart/2018/2/layout/IconVerticalSolidList"/>
    <dgm:cxn modelId="{DEDA8A06-FAAC-429A-A172-DD14EEE0AAA4}" type="presParOf" srcId="{A33101D1-CC37-496F-B727-BED786997853}" destId="{19E5ADDC-B793-4173-AA37-13A928A09921}" srcOrd="2" destOrd="0" presId="urn:microsoft.com/office/officeart/2018/2/layout/IconVerticalSolidList"/>
    <dgm:cxn modelId="{246A9F32-F260-4D11-9FD4-A9B3E8E06593}" type="presParOf" srcId="{A33101D1-CC37-496F-B727-BED786997853}" destId="{6282D639-5CCF-4995-86AC-5317CC6C3ED1}" srcOrd="3" destOrd="0" presId="urn:microsoft.com/office/officeart/2018/2/layout/IconVerticalSolidList"/>
    <dgm:cxn modelId="{640F72ED-AE79-442F-A9F1-E6C54014B72D}" type="presParOf" srcId="{FA613267-16F4-42DB-87AC-7DA12A8831B4}" destId="{9C6932D7-7999-4EB0-8762-8E9E19133023}" srcOrd="7" destOrd="0" presId="urn:microsoft.com/office/officeart/2018/2/layout/IconVerticalSolidList"/>
    <dgm:cxn modelId="{FEB1E924-CE8C-452A-ADBB-7F08859FCFED}" type="presParOf" srcId="{FA613267-16F4-42DB-87AC-7DA12A8831B4}" destId="{59B53E54-F84B-4228-8E1A-7E2E424F46F3}" srcOrd="8" destOrd="0" presId="urn:microsoft.com/office/officeart/2018/2/layout/IconVerticalSolidList"/>
    <dgm:cxn modelId="{DFCC2DF9-5C45-4A3B-866E-C34795B0014A}" type="presParOf" srcId="{59B53E54-F84B-4228-8E1A-7E2E424F46F3}" destId="{E8894D91-1152-4D9E-9F7F-7B2B520870DA}" srcOrd="0" destOrd="0" presId="urn:microsoft.com/office/officeart/2018/2/layout/IconVerticalSolidList"/>
    <dgm:cxn modelId="{9A58DC83-D381-4E54-B978-E0F291EA0CF7}" type="presParOf" srcId="{59B53E54-F84B-4228-8E1A-7E2E424F46F3}" destId="{1EAD5CEF-8F32-4847-B25A-1EA5A61F82FD}" srcOrd="1" destOrd="0" presId="urn:microsoft.com/office/officeart/2018/2/layout/IconVerticalSolidList"/>
    <dgm:cxn modelId="{6EC62872-C440-4338-9220-6A2F054435BC}" type="presParOf" srcId="{59B53E54-F84B-4228-8E1A-7E2E424F46F3}" destId="{2D9E6E05-530B-4ED7-8F16-F492CC36DBD1}" srcOrd="2" destOrd="0" presId="urn:microsoft.com/office/officeart/2018/2/layout/IconVerticalSolidList"/>
    <dgm:cxn modelId="{ACCC851E-281A-4F78-AE2A-AF43A3F8A673}" type="presParOf" srcId="{59B53E54-F84B-4228-8E1A-7E2E424F46F3}" destId="{90256F8E-9BFC-446C-9126-06C9E51E731C}" srcOrd="3" destOrd="0" presId="urn:microsoft.com/office/officeart/2018/2/layout/IconVerticalSolidList"/>
    <dgm:cxn modelId="{D306BE60-EA81-4939-A55B-D9ED6A4E408F}" type="presParOf" srcId="{FA613267-16F4-42DB-87AC-7DA12A8831B4}" destId="{A95E37CF-E9F1-4354-A6DA-9E9ED6088130}" srcOrd="9" destOrd="0" presId="urn:microsoft.com/office/officeart/2018/2/layout/IconVerticalSolidList"/>
    <dgm:cxn modelId="{711D8DCD-BD38-46FA-8E71-3570B52D9F6F}" type="presParOf" srcId="{FA613267-16F4-42DB-87AC-7DA12A8831B4}" destId="{2818E1CE-4AFC-4731-9BAB-484351B6031C}" srcOrd="10" destOrd="0" presId="urn:microsoft.com/office/officeart/2018/2/layout/IconVerticalSolidList"/>
    <dgm:cxn modelId="{FFCCFD2D-9C56-4D32-9F54-84312813A29F}" type="presParOf" srcId="{2818E1CE-4AFC-4731-9BAB-484351B6031C}" destId="{8F01C09F-2DAE-4C3A-9043-039F0DBC1D11}" srcOrd="0" destOrd="0" presId="urn:microsoft.com/office/officeart/2018/2/layout/IconVerticalSolidList"/>
    <dgm:cxn modelId="{F5B29B69-5B50-4F76-A179-B7EBABD68775}" type="presParOf" srcId="{2818E1CE-4AFC-4731-9BAB-484351B6031C}" destId="{702E2B32-0938-48E4-A277-1BAC0019D020}" srcOrd="1" destOrd="0" presId="urn:microsoft.com/office/officeart/2018/2/layout/IconVerticalSolidList"/>
    <dgm:cxn modelId="{1E2F9B0F-E6E6-4951-8722-733CB60A2B5D}" type="presParOf" srcId="{2818E1CE-4AFC-4731-9BAB-484351B6031C}" destId="{A2CF3740-D55A-4CD3-B506-C2CE5F3094B4}" srcOrd="2" destOrd="0" presId="urn:microsoft.com/office/officeart/2018/2/layout/IconVerticalSolidList"/>
    <dgm:cxn modelId="{C3AAC722-0E8D-480E-B4DB-3A5C30DEC530}" type="presParOf" srcId="{2818E1CE-4AFC-4731-9BAB-484351B6031C}" destId="{253B88F3-7290-4107-81C2-8ECC21A2760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63060F-0A4D-4E00-9308-09C0FAEFCC1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DA97D78-7B42-42AF-9699-A503C7FC30B2}">
      <dgm:prSet/>
      <dgm:spPr/>
      <dgm:t>
        <a:bodyPr/>
        <a:lstStyle/>
        <a:p>
          <a:r>
            <a:rPr lang="en-US"/>
            <a:t>QTY		TR		MR		AR</a:t>
          </a:r>
        </a:p>
      </dgm:t>
    </dgm:pt>
    <dgm:pt modelId="{9C0501C7-71A2-4C0F-AFC4-CBAE9F85C07B}" type="parTrans" cxnId="{355B9652-1EF2-4EE8-959D-E3BC1B100363}">
      <dgm:prSet/>
      <dgm:spPr/>
      <dgm:t>
        <a:bodyPr/>
        <a:lstStyle/>
        <a:p>
          <a:endParaRPr lang="en-US"/>
        </a:p>
      </dgm:t>
    </dgm:pt>
    <dgm:pt modelId="{FC30830A-A4FA-4042-B1C6-710BF2580BF7}" type="sibTrans" cxnId="{355B9652-1EF2-4EE8-959D-E3BC1B100363}">
      <dgm:prSet/>
      <dgm:spPr/>
      <dgm:t>
        <a:bodyPr/>
        <a:lstStyle/>
        <a:p>
          <a:endParaRPr lang="en-US"/>
        </a:p>
      </dgm:t>
    </dgm:pt>
    <dgm:pt modelId="{16523A11-7C11-4102-B7A2-DA9AEF68D799}">
      <dgm:prSet/>
      <dgm:spPr/>
      <dgm:t>
        <a:bodyPr/>
        <a:lstStyle/>
        <a:p>
          <a:r>
            <a:rPr lang="en-US"/>
            <a:t>1		$5		</a:t>
          </a:r>
        </a:p>
      </dgm:t>
    </dgm:pt>
    <dgm:pt modelId="{AAEEEB30-0AA5-4E6F-B146-E740647E9FB5}" type="parTrans" cxnId="{E3853E24-5B20-46AF-89F4-4527415DEDE1}">
      <dgm:prSet/>
      <dgm:spPr/>
      <dgm:t>
        <a:bodyPr/>
        <a:lstStyle/>
        <a:p>
          <a:endParaRPr lang="en-US"/>
        </a:p>
      </dgm:t>
    </dgm:pt>
    <dgm:pt modelId="{FC11F3B2-65AC-4CE1-B007-27D34EE4D797}" type="sibTrans" cxnId="{E3853E24-5B20-46AF-89F4-4527415DEDE1}">
      <dgm:prSet/>
      <dgm:spPr/>
      <dgm:t>
        <a:bodyPr/>
        <a:lstStyle/>
        <a:p>
          <a:endParaRPr lang="en-US"/>
        </a:p>
      </dgm:t>
    </dgm:pt>
    <dgm:pt modelId="{AFD2F7E3-33DD-413D-9A15-2FD3C440E96D}">
      <dgm:prSet/>
      <dgm:spPr/>
      <dgm:t>
        <a:bodyPr/>
        <a:lstStyle/>
        <a:p>
          <a:r>
            <a:rPr lang="en-US"/>
            <a:t>2		$10</a:t>
          </a:r>
        </a:p>
      </dgm:t>
    </dgm:pt>
    <dgm:pt modelId="{909FDA7E-2E09-4AAF-9E5D-A792AE7CAEA2}" type="parTrans" cxnId="{16808AFB-3A99-4CBD-9854-55D22B8B44C5}">
      <dgm:prSet/>
      <dgm:spPr/>
      <dgm:t>
        <a:bodyPr/>
        <a:lstStyle/>
        <a:p>
          <a:endParaRPr lang="en-US"/>
        </a:p>
      </dgm:t>
    </dgm:pt>
    <dgm:pt modelId="{27836057-4114-40C6-BE00-030658190CD7}" type="sibTrans" cxnId="{16808AFB-3A99-4CBD-9854-55D22B8B44C5}">
      <dgm:prSet/>
      <dgm:spPr/>
      <dgm:t>
        <a:bodyPr/>
        <a:lstStyle/>
        <a:p>
          <a:endParaRPr lang="en-US"/>
        </a:p>
      </dgm:t>
    </dgm:pt>
    <dgm:pt modelId="{54A67893-6E7E-4244-BD7C-30CCEA355F6B}">
      <dgm:prSet/>
      <dgm:spPr/>
      <dgm:t>
        <a:bodyPr/>
        <a:lstStyle/>
        <a:p>
          <a:r>
            <a:rPr lang="en-US"/>
            <a:t>3		$15</a:t>
          </a:r>
        </a:p>
      </dgm:t>
    </dgm:pt>
    <dgm:pt modelId="{286F3187-32B0-46E2-AC55-1073E3C7DFB3}" type="parTrans" cxnId="{C0B831F3-FD45-446E-A127-54B5C2193277}">
      <dgm:prSet/>
      <dgm:spPr/>
      <dgm:t>
        <a:bodyPr/>
        <a:lstStyle/>
        <a:p>
          <a:endParaRPr lang="en-US"/>
        </a:p>
      </dgm:t>
    </dgm:pt>
    <dgm:pt modelId="{237FBC13-6392-45B1-BA2B-4C801F9DAF03}" type="sibTrans" cxnId="{C0B831F3-FD45-446E-A127-54B5C2193277}">
      <dgm:prSet/>
      <dgm:spPr/>
      <dgm:t>
        <a:bodyPr/>
        <a:lstStyle/>
        <a:p>
          <a:endParaRPr lang="en-US"/>
        </a:p>
      </dgm:t>
    </dgm:pt>
    <dgm:pt modelId="{F9D974FB-BE43-4854-B93C-AA7431195CF3}">
      <dgm:prSet/>
      <dgm:spPr/>
      <dgm:t>
        <a:bodyPr/>
        <a:lstStyle/>
        <a:p>
          <a:r>
            <a:rPr lang="en-US"/>
            <a:t>4		$20</a:t>
          </a:r>
        </a:p>
      </dgm:t>
    </dgm:pt>
    <dgm:pt modelId="{BBDEB505-3B80-4E75-9753-6AAA16E694E6}" type="parTrans" cxnId="{865B9778-D9C3-4078-9CAE-228134591AC9}">
      <dgm:prSet/>
      <dgm:spPr/>
      <dgm:t>
        <a:bodyPr/>
        <a:lstStyle/>
        <a:p>
          <a:endParaRPr lang="en-US"/>
        </a:p>
      </dgm:t>
    </dgm:pt>
    <dgm:pt modelId="{A6F2693D-7EB7-402B-8EE2-2E23A68C9A7A}" type="sibTrans" cxnId="{865B9778-D9C3-4078-9CAE-228134591AC9}">
      <dgm:prSet/>
      <dgm:spPr/>
      <dgm:t>
        <a:bodyPr/>
        <a:lstStyle/>
        <a:p>
          <a:endParaRPr lang="en-US"/>
        </a:p>
      </dgm:t>
    </dgm:pt>
    <dgm:pt modelId="{220465A0-98A2-41B0-801A-F92A92E606BB}">
      <dgm:prSet/>
      <dgm:spPr/>
      <dgm:t>
        <a:bodyPr/>
        <a:lstStyle/>
        <a:p>
          <a:r>
            <a:rPr lang="en-US"/>
            <a:t>5		$25</a:t>
          </a:r>
        </a:p>
      </dgm:t>
    </dgm:pt>
    <dgm:pt modelId="{8D344388-DC5C-4382-863E-443331AD4AF4}" type="parTrans" cxnId="{0BF02EDA-425C-42B1-BFD7-3E93A2BB4789}">
      <dgm:prSet/>
      <dgm:spPr/>
      <dgm:t>
        <a:bodyPr/>
        <a:lstStyle/>
        <a:p>
          <a:endParaRPr lang="en-US"/>
        </a:p>
      </dgm:t>
    </dgm:pt>
    <dgm:pt modelId="{F2E9D163-2320-4418-BBF8-2A8CDE4DB5F7}" type="sibTrans" cxnId="{0BF02EDA-425C-42B1-BFD7-3E93A2BB4789}">
      <dgm:prSet/>
      <dgm:spPr/>
      <dgm:t>
        <a:bodyPr/>
        <a:lstStyle/>
        <a:p>
          <a:endParaRPr lang="en-US"/>
        </a:p>
      </dgm:t>
    </dgm:pt>
    <dgm:pt modelId="{F124FB78-EAC2-461E-8E49-C78DA33E99FF}">
      <dgm:prSet/>
      <dgm:spPr/>
      <dgm:t>
        <a:bodyPr/>
        <a:lstStyle/>
        <a:p>
          <a:r>
            <a:rPr lang="en-US"/>
            <a:t>Therefore --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MR=D=AR=PRICE!!</a:t>
          </a:r>
        </a:p>
      </dgm:t>
    </dgm:pt>
    <dgm:pt modelId="{A7057C0F-5AFE-4B05-A679-DA3DC56E9E92}" type="parTrans" cxnId="{0FA2F82A-5615-4E87-9617-AEB70026EA1E}">
      <dgm:prSet/>
      <dgm:spPr/>
      <dgm:t>
        <a:bodyPr/>
        <a:lstStyle/>
        <a:p>
          <a:endParaRPr lang="en-US"/>
        </a:p>
      </dgm:t>
    </dgm:pt>
    <dgm:pt modelId="{991EED73-048A-4C22-A58B-52C0F5D58461}" type="sibTrans" cxnId="{0FA2F82A-5615-4E87-9617-AEB70026EA1E}">
      <dgm:prSet/>
      <dgm:spPr/>
      <dgm:t>
        <a:bodyPr/>
        <a:lstStyle/>
        <a:p>
          <a:endParaRPr lang="en-US"/>
        </a:p>
      </dgm:t>
    </dgm:pt>
    <dgm:pt modelId="{804D70D4-C0C3-4928-90A3-F4B8AB390AC0}">
      <dgm:prSet/>
      <dgm:spPr/>
      <dgm:t>
        <a:bodyPr/>
        <a:lstStyle/>
        <a:p>
          <a:r>
            <a:rPr lang="en-US"/>
            <a:t>They are Price Takers</a:t>
          </a:r>
        </a:p>
      </dgm:t>
    </dgm:pt>
    <dgm:pt modelId="{2C12862C-177A-4A75-83B9-8C062123CAE2}" type="parTrans" cxnId="{9F10FD31-C47B-4D2D-9758-5D8EACBAEAA5}">
      <dgm:prSet/>
      <dgm:spPr/>
      <dgm:t>
        <a:bodyPr/>
        <a:lstStyle/>
        <a:p>
          <a:endParaRPr lang="en-US"/>
        </a:p>
      </dgm:t>
    </dgm:pt>
    <dgm:pt modelId="{C6A26B38-9FC8-4138-88AF-D40606252B97}" type="sibTrans" cxnId="{9F10FD31-C47B-4D2D-9758-5D8EACBAEAA5}">
      <dgm:prSet/>
      <dgm:spPr/>
      <dgm:t>
        <a:bodyPr/>
        <a:lstStyle/>
        <a:p>
          <a:endParaRPr lang="en-US"/>
        </a:p>
      </dgm:t>
    </dgm:pt>
    <dgm:pt modelId="{31EC2821-3375-4380-A6FA-20A7A271593E}" type="pres">
      <dgm:prSet presAssocID="{5463060F-0A4D-4E00-9308-09C0FAEFCC1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F06D74-D1A6-4FA0-A180-A3661124616E}" type="pres">
      <dgm:prSet presAssocID="{BDA97D78-7B42-42AF-9699-A503C7FC30B2}" presName="compNode" presStyleCnt="0"/>
      <dgm:spPr/>
    </dgm:pt>
    <dgm:pt modelId="{7342038F-CF04-4010-852F-70946A84D9A4}" type="pres">
      <dgm:prSet presAssocID="{BDA97D78-7B42-42AF-9699-A503C7FC30B2}" presName="bgRect" presStyleLbl="bgShp" presStyleIdx="0" presStyleCnt="8"/>
      <dgm:spPr/>
    </dgm:pt>
    <dgm:pt modelId="{D0B08B8E-DF84-4C09-97DF-2087E90BB71B}" type="pres">
      <dgm:prSet presAssocID="{BDA97D78-7B42-42AF-9699-A503C7FC30B2}" presName="iconRect" presStyleLbl="node1" presStyleIdx="0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Relationship"/>
        </a:ext>
      </dgm:extLst>
    </dgm:pt>
    <dgm:pt modelId="{FEF6EF7F-A5D2-44ED-9D70-383A171DF69F}" type="pres">
      <dgm:prSet presAssocID="{BDA97D78-7B42-42AF-9699-A503C7FC30B2}" presName="spaceRect" presStyleCnt="0"/>
      <dgm:spPr/>
    </dgm:pt>
    <dgm:pt modelId="{4AE80514-67A0-4D93-BE33-7245FA945C41}" type="pres">
      <dgm:prSet presAssocID="{BDA97D78-7B42-42AF-9699-A503C7FC30B2}" presName="parTx" presStyleLbl="revTx" presStyleIdx="0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97FF058-C8D6-4176-8BA1-0C73F3E87407}" type="pres">
      <dgm:prSet presAssocID="{FC30830A-A4FA-4042-B1C6-710BF2580BF7}" presName="sibTrans" presStyleCnt="0"/>
      <dgm:spPr/>
    </dgm:pt>
    <dgm:pt modelId="{720992B4-5F9F-470F-9527-59A8941297DD}" type="pres">
      <dgm:prSet presAssocID="{16523A11-7C11-4102-B7A2-DA9AEF68D799}" presName="compNode" presStyleCnt="0"/>
      <dgm:spPr/>
    </dgm:pt>
    <dgm:pt modelId="{7FD7741A-7BE7-4BFC-8A63-1084D9C97728}" type="pres">
      <dgm:prSet presAssocID="{16523A11-7C11-4102-B7A2-DA9AEF68D799}" presName="bgRect" presStyleLbl="bgShp" presStyleIdx="1" presStyleCnt="8"/>
      <dgm:spPr/>
    </dgm:pt>
    <dgm:pt modelId="{1C729283-605A-4359-B3FE-507DA992C421}" type="pres">
      <dgm:prSet presAssocID="{16523A11-7C11-4102-B7A2-DA9AEF68D799}" presName="iconRect" presStyleLbl="node1" presStyleIdx="1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Error"/>
        </a:ext>
      </dgm:extLst>
    </dgm:pt>
    <dgm:pt modelId="{7142138A-9AA8-4C34-94EB-E509F6DA042F}" type="pres">
      <dgm:prSet presAssocID="{16523A11-7C11-4102-B7A2-DA9AEF68D799}" presName="spaceRect" presStyleCnt="0"/>
      <dgm:spPr/>
    </dgm:pt>
    <dgm:pt modelId="{78CE8C56-A455-49E5-B8E3-24A675C4D720}" type="pres">
      <dgm:prSet presAssocID="{16523A11-7C11-4102-B7A2-DA9AEF68D799}" presName="parTx" presStyleLbl="revTx" presStyleIdx="1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52A4F7D-11A9-4339-AFFA-94BDBE50399B}" type="pres">
      <dgm:prSet presAssocID="{FC11F3B2-65AC-4CE1-B007-27D34EE4D797}" presName="sibTrans" presStyleCnt="0"/>
      <dgm:spPr/>
    </dgm:pt>
    <dgm:pt modelId="{CF3D0C59-9E00-4F99-A71A-1CDF49B0BE28}" type="pres">
      <dgm:prSet presAssocID="{AFD2F7E3-33DD-413D-9A15-2FD3C440E96D}" presName="compNode" presStyleCnt="0"/>
      <dgm:spPr/>
    </dgm:pt>
    <dgm:pt modelId="{A9B57F83-75FB-4668-86D0-5A33BC753E25}" type="pres">
      <dgm:prSet presAssocID="{AFD2F7E3-33DD-413D-9A15-2FD3C440E96D}" presName="bgRect" presStyleLbl="bgShp" presStyleIdx="2" presStyleCnt="8"/>
      <dgm:spPr/>
    </dgm:pt>
    <dgm:pt modelId="{EB706468-CBD7-4D92-A2F4-3BF17F6EB655}" type="pres">
      <dgm:prSet presAssocID="{AFD2F7E3-33DD-413D-9A15-2FD3C440E96D}" presName="iconRect" presStyleLbl="node1" presStyleIdx="2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Id Badge"/>
        </a:ext>
      </dgm:extLst>
    </dgm:pt>
    <dgm:pt modelId="{C61A0D4E-44C8-4051-943C-DA7237EB1FC5}" type="pres">
      <dgm:prSet presAssocID="{AFD2F7E3-33DD-413D-9A15-2FD3C440E96D}" presName="spaceRect" presStyleCnt="0"/>
      <dgm:spPr/>
    </dgm:pt>
    <dgm:pt modelId="{98AC1CD8-C465-4D23-B3D1-07A0BAFDB69C}" type="pres">
      <dgm:prSet presAssocID="{AFD2F7E3-33DD-413D-9A15-2FD3C440E96D}" presName="parTx" presStyleLbl="revTx" presStyleIdx="2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11FB9C6-4D3A-4212-9C79-30806903ACFD}" type="pres">
      <dgm:prSet presAssocID="{27836057-4114-40C6-BE00-030658190CD7}" presName="sibTrans" presStyleCnt="0"/>
      <dgm:spPr/>
    </dgm:pt>
    <dgm:pt modelId="{4B74E174-FF70-4293-90A5-32230652B8A4}" type="pres">
      <dgm:prSet presAssocID="{54A67893-6E7E-4244-BD7C-30CCEA355F6B}" presName="compNode" presStyleCnt="0"/>
      <dgm:spPr/>
    </dgm:pt>
    <dgm:pt modelId="{C22E1554-46FF-47AE-9BB5-F814ACF6880B}" type="pres">
      <dgm:prSet presAssocID="{54A67893-6E7E-4244-BD7C-30CCEA355F6B}" presName="bgRect" presStyleLbl="bgShp" presStyleIdx="3" presStyleCnt="8"/>
      <dgm:spPr/>
    </dgm:pt>
    <dgm:pt modelId="{8D7E4ABC-8F03-4348-82E2-6E2C7070B472}" type="pres">
      <dgm:prSet presAssocID="{54A67893-6E7E-4244-BD7C-30CCEA355F6B}" presName="iconRect" presStyleLbl="node1" presStyleIdx="3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ommitments"/>
        </a:ext>
      </dgm:extLst>
    </dgm:pt>
    <dgm:pt modelId="{AA57D730-6429-4FCA-80EA-C97E901B90C2}" type="pres">
      <dgm:prSet presAssocID="{54A67893-6E7E-4244-BD7C-30CCEA355F6B}" presName="spaceRect" presStyleCnt="0"/>
      <dgm:spPr/>
    </dgm:pt>
    <dgm:pt modelId="{D3A6082B-C86C-4B89-B2D5-85D3FB876C19}" type="pres">
      <dgm:prSet presAssocID="{54A67893-6E7E-4244-BD7C-30CCEA355F6B}" presName="parTx" presStyleLbl="revTx" presStyleIdx="3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C7CD992-0764-4743-AA82-2D62574054C8}" type="pres">
      <dgm:prSet presAssocID="{237FBC13-6392-45B1-BA2B-4C801F9DAF03}" presName="sibTrans" presStyleCnt="0"/>
      <dgm:spPr/>
    </dgm:pt>
    <dgm:pt modelId="{A83E7793-B206-4B49-888F-623FD72099CF}" type="pres">
      <dgm:prSet presAssocID="{F9D974FB-BE43-4854-B93C-AA7431195CF3}" presName="compNode" presStyleCnt="0"/>
      <dgm:spPr/>
    </dgm:pt>
    <dgm:pt modelId="{CA426A7D-5902-4125-953E-1384E3130A8C}" type="pres">
      <dgm:prSet presAssocID="{F9D974FB-BE43-4854-B93C-AA7431195CF3}" presName="bgRect" presStyleLbl="bgShp" presStyleIdx="4" presStyleCnt="8"/>
      <dgm:spPr/>
    </dgm:pt>
    <dgm:pt modelId="{E1FBDD2B-9D8E-47D5-957C-C2B5F23AFA0E}" type="pres">
      <dgm:prSet presAssocID="{F9D974FB-BE43-4854-B93C-AA7431195CF3}" presName="iconRect" presStyleLbl="node1" presStyleIdx="4" presStyleCnt="8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ecimals"/>
        </a:ext>
      </dgm:extLst>
    </dgm:pt>
    <dgm:pt modelId="{5D6232C2-3E4D-4B77-A36D-211EB9E1207A}" type="pres">
      <dgm:prSet presAssocID="{F9D974FB-BE43-4854-B93C-AA7431195CF3}" presName="spaceRect" presStyleCnt="0"/>
      <dgm:spPr/>
    </dgm:pt>
    <dgm:pt modelId="{D3591BCD-C9FF-4097-B383-7EC3E977348C}" type="pres">
      <dgm:prSet presAssocID="{F9D974FB-BE43-4854-B93C-AA7431195CF3}" presName="parTx" presStyleLbl="revTx" presStyleIdx="4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E4B3A82-50C6-4D60-99C4-B1B5587C34DD}" type="pres">
      <dgm:prSet presAssocID="{A6F2693D-7EB7-402B-8EE2-2E23A68C9A7A}" presName="sibTrans" presStyleCnt="0"/>
      <dgm:spPr/>
    </dgm:pt>
    <dgm:pt modelId="{111140AA-61E8-4858-AFD4-60B3ED9FF996}" type="pres">
      <dgm:prSet presAssocID="{220465A0-98A2-41B0-801A-F92A92E606BB}" presName="compNode" presStyleCnt="0"/>
      <dgm:spPr/>
    </dgm:pt>
    <dgm:pt modelId="{DE6092B6-1BD9-408A-95C9-801F7A55D3A8}" type="pres">
      <dgm:prSet presAssocID="{220465A0-98A2-41B0-801A-F92A92E606BB}" presName="bgRect" presStyleLbl="bgShp" presStyleIdx="5" presStyleCnt="8"/>
      <dgm:spPr/>
    </dgm:pt>
    <dgm:pt modelId="{03F9A4D2-0ABD-42DA-A6B9-EF6310F369EA}" type="pres">
      <dgm:prSet presAssocID="{220465A0-98A2-41B0-801A-F92A92E606BB}" presName="iconRect" presStyleLbl="node1" presStyleIdx="5" presStyleCnt="8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A5A1C87-CA78-4A43-BDAF-4B85B8571972}" type="pres">
      <dgm:prSet presAssocID="{220465A0-98A2-41B0-801A-F92A92E606BB}" presName="spaceRect" presStyleCnt="0"/>
      <dgm:spPr/>
    </dgm:pt>
    <dgm:pt modelId="{557FA5BF-4F2C-46AF-BD69-9B8C91A7E109}" type="pres">
      <dgm:prSet presAssocID="{220465A0-98A2-41B0-801A-F92A92E606BB}" presName="parTx" presStyleLbl="revTx" presStyleIdx="5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6C9C8A0-EC3E-422E-B2D6-58179C455C1B}" type="pres">
      <dgm:prSet presAssocID="{F2E9D163-2320-4418-BBF8-2A8CDE4DB5F7}" presName="sibTrans" presStyleCnt="0"/>
      <dgm:spPr/>
    </dgm:pt>
    <dgm:pt modelId="{971DA18C-B9E3-4EB4-A997-F4F38A0D3E7E}" type="pres">
      <dgm:prSet presAssocID="{F124FB78-EAC2-461E-8E49-C78DA33E99FF}" presName="compNode" presStyleCnt="0"/>
      <dgm:spPr/>
    </dgm:pt>
    <dgm:pt modelId="{44496ADE-F243-4DB2-9084-C66B51D4E10F}" type="pres">
      <dgm:prSet presAssocID="{F124FB78-EAC2-461E-8E49-C78DA33E99FF}" presName="bgRect" presStyleLbl="bgShp" presStyleIdx="6" presStyleCnt="8"/>
      <dgm:spPr/>
    </dgm:pt>
    <dgm:pt modelId="{4F5007D1-D298-438E-AAAC-9FA173F74945}" type="pres">
      <dgm:prSet presAssocID="{F124FB78-EAC2-461E-8E49-C78DA33E99FF}" presName="iconRect" presStyleLbl="node1" presStyleIdx="6" presStyleCnt="8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Flag"/>
        </a:ext>
      </dgm:extLst>
    </dgm:pt>
    <dgm:pt modelId="{AFC04906-4C8B-44D5-B656-FC834E1D7AAF}" type="pres">
      <dgm:prSet presAssocID="{F124FB78-EAC2-461E-8E49-C78DA33E99FF}" presName="spaceRect" presStyleCnt="0"/>
      <dgm:spPr/>
    </dgm:pt>
    <dgm:pt modelId="{FE8E6942-C3BA-4146-9A58-3999A0210D3B}" type="pres">
      <dgm:prSet presAssocID="{F124FB78-EAC2-461E-8E49-C78DA33E99FF}" presName="parTx" presStyleLbl="revTx" presStyleIdx="6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8D82583-E845-40D6-AF6A-47595935F3C4}" type="pres">
      <dgm:prSet presAssocID="{991EED73-048A-4C22-A58B-52C0F5D58461}" presName="sibTrans" presStyleCnt="0"/>
      <dgm:spPr/>
    </dgm:pt>
    <dgm:pt modelId="{3ED50203-8B65-4CC4-8AD6-5AC41F243E04}" type="pres">
      <dgm:prSet presAssocID="{804D70D4-C0C3-4928-90A3-F4B8AB390AC0}" presName="compNode" presStyleCnt="0"/>
      <dgm:spPr/>
    </dgm:pt>
    <dgm:pt modelId="{5E65B38E-45B3-435E-B22F-9B565B5C26D2}" type="pres">
      <dgm:prSet presAssocID="{804D70D4-C0C3-4928-90A3-F4B8AB390AC0}" presName="bgRect" presStyleLbl="bgShp" presStyleIdx="7" presStyleCnt="8"/>
      <dgm:spPr/>
    </dgm:pt>
    <dgm:pt modelId="{799D5A74-BEEE-48C1-A960-6E0F03CDC1E0}" type="pres">
      <dgm:prSet presAssocID="{804D70D4-C0C3-4928-90A3-F4B8AB390AC0}" presName="iconRect" presStyleLbl="node1" presStyleIdx="7" presStyleCnt="8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ictionary Remove"/>
        </a:ext>
      </dgm:extLst>
    </dgm:pt>
    <dgm:pt modelId="{40302D04-7C42-46FB-B65B-DEADD54B5DEB}" type="pres">
      <dgm:prSet presAssocID="{804D70D4-C0C3-4928-90A3-F4B8AB390AC0}" presName="spaceRect" presStyleCnt="0"/>
      <dgm:spPr/>
    </dgm:pt>
    <dgm:pt modelId="{52F1E43C-0E6E-4549-B9DE-F2A92CCF0192}" type="pres">
      <dgm:prSet presAssocID="{804D70D4-C0C3-4928-90A3-F4B8AB390AC0}" presName="parTx" presStyleLbl="revTx" presStyleIdx="7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A05C2A0-E483-46FB-9EC8-2269CCB17755}" type="presOf" srcId="{5463060F-0A4D-4E00-9308-09C0FAEFCC12}" destId="{31EC2821-3375-4380-A6FA-20A7A271593E}" srcOrd="0" destOrd="0" presId="urn:microsoft.com/office/officeart/2018/2/layout/IconVerticalSolidList"/>
    <dgm:cxn modelId="{0BF02EDA-425C-42B1-BFD7-3E93A2BB4789}" srcId="{5463060F-0A4D-4E00-9308-09C0FAEFCC12}" destId="{220465A0-98A2-41B0-801A-F92A92E606BB}" srcOrd="5" destOrd="0" parTransId="{8D344388-DC5C-4382-863E-443331AD4AF4}" sibTransId="{F2E9D163-2320-4418-BBF8-2A8CDE4DB5F7}"/>
    <dgm:cxn modelId="{E3853E24-5B20-46AF-89F4-4527415DEDE1}" srcId="{5463060F-0A4D-4E00-9308-09C0FAEFCC12}" destId="{16523A11-7C11-4102-B7A2-DA9AEF68D799}" srcOrd="1" destOrd="0" parTransId="{AAEEEB30-0AA5-4E6F-B146-E740647E9FB5}" sibTransId="{FC11F3B2-65AC-4CE1-B007-27D34EE4D797}"/>
    <dgm:cxn modelId="{355B9652-1EF2-4EE8-959D-E3BC1B100363}" srcId="{5463060F-0A4D-4E00-9308-09C0FAEFCC12}" destId="{BDA97D78-7B42-42AF-9699-A503C7FC30B2}" srcOrd="0" destOrd="0" parTransId="{9C0501C7-71A2-4C0F-AFC4-CBAE9F85C07B}" sibTransId="{FC30830A-A4FA-4042-B1C6-710BF2580BF7}"/>
    <dgm:cxn modelId="{865B9778-D9C3-4078-9CAE-228134591AC9}" srcId="{5463060F-0A4D-4E00-9308-09C0FAEFCC12}" destId="{F9D974FB-BE43-4854-B93C-AA7431195CF3}" srcOrd="4" destOrd="0" parTransId="{BBDEB505-3B80-4E75-9753-6AAA16E694E6}" sibTransId="{A6F2693D-7EB7-402B-8EE2-2E23A68C9A7A}"/>
    <dgm:cxn modelId="{9F10FD31-C47B-4D2D-9758-5D8EACBAEAA5}" srcId="{5463060F-0A4D-4E00-9308-09C0FAEFCC12}" destId="{804D70D4-C0C3-4928-90A3-F4B8AB390AC0}" srcOrd="7" destOrd="0" parTransId="{2C12862C-177A-4A75-83B9-8C062123CAE2}" sibTransId="{C6A26B38-9FC8-4138-88AF-D40606252B97}"/>
    <dgm:cxn modelId="{16808AFB-3A99-4CBD-9854-55D22B8B44C5}" srcId="{5463060F-0A4D-4E00-9308-09C0FAEFCC12}" destId="{AFD2F7E3-33DD-413D-9A15-2FD3C440E96D}" srcOrd="2" destOrd="0" parTransId="{909FDA7E-2E09-4AAF-9E5D-A792AE7CAEA2}" sibTransId="{27836057-4114-40C6-BE00-030658190CD7}"/>
    <dgm:cxn modelId="{D7EE87E0-000C-45FF-9668-7AE08D8CB66D}" type="presOf" srcId="{220465A0-98A2-41B0-801A-F92A92E606BB}" destId="{557FA5BF-4F2C-46AF-BD69-9B8C91A7E109}" srcOrd="0" destOrd="0" presId="urn:microsoft.com/office/officeart/2018/2/layout/IconVerticalSolidList"/>
    <dgm:cxn modelId="{4007B94A-C10C-49F5-86C5-73CB233E15DD}" type="presOf" srcId="{AFD2F7E3-33DD-413D-9A15-2FD3C440E96D}" destId="{98AC1CD8-C465-4D23-B3D1-07A0BAFDB69C}" srcOrd="0" destOrd="0" presId="urn:microsoft.com/office/officeart/2018/2/layout/IconVerticalSolidList"/>
    <dgm:cxn modelId="{FF55D728-7FB3-4F0D-BA24-F623C9373491}" type="presOf" srcId="{F9D974FB-BE43-4854-B93C-AA7431195CF3}" destId="{D3591BCD-C9FF-4097-B383-7EC3E977348C}" srcOrd="0" destOrd="0" presId="urn:microsoft.com/office/officeart/2018/2/layout/IconVerticalSolidList"/>
    <dgm:cxn modelId="{C0B831F3-FD45-446E-A127-54B5C2193277}" srcId="{5463060F-0A4D-4E00-9308-09C0FAEFCC12}" destId="{54A67893-6E7E-4244-BD7C-30CCEA355F6B}" srcOrd="3" destOrd="0" parTransId="{286F3187-32B0-46E2-AC55-1073E3C7DFB3}" sibTransId="{237FBC13-6392-45B1-BA2B-4C801F9DAF03}"/>
    <dgm:cxn modelId="{BB1C1D59-8074-41C1-8226-5F3E70BE9A3E}" type="presOf" srcId="{804D70D4-C0C3-4928-90A3-F4B8AB390AC0}" destId="{52F1E43C-0E6E-4549-B9DE-F2A92CCF0192}" srcOrd="0" destOrd="0" presId="urn:microsoft.com/office/officeart/2018/2/layout/IconVerticalSolidList"/>
    <dgm:cxn modelId="{219209A1-94A4-49FA-BAEC-7870D1279A9F}" type="presOf" srcId="{BDA97D78-7B42-42AF-9699-A503C7FC30B2}" destId="{4AE80514-67A0-4D93-BE33-7245FA945C41}" srcOrd="0" destOrd="0" presId="urn:microsoft.com/office/officeart/2018/2/layout/IconVerticalSolidList"/>
    <dgm:cxn modelId="{0E1C3F96-C92B-4AAB-9CF4-26233D0BF2F9}" type="presOf" srcId="{54A67893-6E7E-4244-BD7C-30CCEA355F6B}" destId="{D3A6082B-C86C-4B89-B2D5-85D3FB876C19}" srcOrd="0" destOrd="0" presId="urn:microsoft.com/office/officeart/2018/2/layout/IconVerticalSolidList"/>
    <dgm:cxn modelId="{0FA2F82A-5615-4E87-9617-AEB70026EA1E}" srcId="{5463060F-0A4D-4E00-9308-09C0FAEFCC12}" destId="{F124FB78-EAC2-461E-8E49-C78DA33E99FF}" srcOrd="6" destOrd="0" parTransId="{A7057C0F-5AFE-4B05-A679-DA3DC56E9E92}" sibTransId="{991EED73-048A-4C22-A58B-52C0F5D58461}"/>
    <dgm:cxn modelId="{F808F7A9-A682-4BE7-B2C2-680933111779}" type="presOf" srcId="{F124FB78-EAC2-461E-8E49-C78DA33E99FF}" destId="{FE8E6942-C3BA-4146-9A58-3999A0210D3B}" srcOrd="0" destOrd="0" presId="urn:microsoft.com/office/officeart/2018/2/layout/IconVerticalSolidList"/>
    <dgm:cxn modelId="{9BD21A2F-7FCF-4EA3-8599-48DCCA3CCB9C}" type="presOf" srcId="{16523A11-7C11-4102-B7A2-DA9AEF68D799}" destId="{78CE8C56-A455-49E5-B8E3-24A675C4D720}" srcOrd="0" destOrd="0" presId="urn:microsoft.com/office/officeart/2018/2/layout/IconVerticalSolidList"/>
    <dgm:cxn modelId="{403CD0B6-32CC-4A78-9B6E-7A3AD127B484}" type="presParOf" srcId="{31EC2821-3375-4380-A6FA-20A7A271593E}" destId="{DBF06D74-D1A6-4FA0-A180-A3661124616E}" srcOrd="0" destOrd="0" presId="urn:microsoft.com/office/officeart/2018/2/layout/IconVerticalSolidList"/>
    <dgm:cxn modelId="{4FAEDE77-CBC6-4A50-9922-8C362C5043FB}" type="presParOf" srcId="{DBF06D74-D1A6-4FA0-A180-A3661124616E}" destId="{7342038F-CF04-4010-852F-70946A84D9A4}" srcOrd="0" destOrd="0" presId="urn:microsoft.com/office/officeart/2018/2/layout/IconVerticalSolidList"/>
    <dgm:cxn modelId="{9C8D29C3-B80A-4717-B9EC-64C51E033656}" type="presParOf" srcId="{DBF06D74-D1A6-4FA0-A180-A3661124616E}" destId="{D0B08B8E-DF84-4C09-97DF-2087E90BB71B}" srcOrd="1" destOrd="0" presId="urn:microsoft.com/office/officeart/2018/2/layout/IconVerticalSolidList"/>
    <dgm:cxn modelId="{F2961C4A-975E-4049-9AE6-70A2C0EC2CBD}" type="presParOf" srcId="{DBF06D74-D1A6-4FA0-A180-A3661124616E}" destId="{FEF6EF7F-A5D2-44ED-9D70-383A171DF69F}" srcOrd="2" destOrd="0" presId="urn:microsoft.com/office/officeart/2018/2/layout/IconVerticalSolidList"/>
    <dgm:cxn modelId="{A2051BC9-1764-491F-AD21-4B705FC95FF9}" type="presParOf" srcId="{DBF06D74-D1A6-4FA0-A180-A3661124616E}" destId="{4AE80514-67A0-4D93-BE33-7245FA945C41}" srcOrd="3" destOrd="0" presId="urn:microsoft.com/office/officeart/2018/2/layout/IconVerticalSolidList"/>
    <dgm:cxn modelId="{87A6AB7A-83A4-428A-B394-4F5035BB3C01}" type="presParOf" srcId="{31EC2821-3375-4380-A6FA-20A7A271593E}" destId="{F97FF058-C8D6-4176-8BA1-0C73F3E87407}" srcOrd="1" destOrd="0" presId="urn:microsoft.com/office/officeart/2018/2/layout/IconVerticalSolidList"/>
    <dgm:cxn modelId="{BF65AAC2-5087-499D-87C1-24F7204AE1FC}" type="presParOf" srcId="{31EC2821-3375-4380-A6FA-20A7A271593E}" destId="{720992B4-5F9F-470F-9527-59A8941297DD}" srcOrd="2" destOrd="0" presId="urn:microsoft.com/office/officeart/2018/2/layout/IconVerticalSolidList"/>
    <dgm:cxn modelId="{9CC65610-40BF-4ACA-9D73-CC33F181872D}" type="presParOf" srcId="{720992B4-5F9F-470F-9527-59A8941297DD}" destId="{7FD7741A-7BE7-4BFC-8A63-1084D9C97728}" srcOrd="0" destOrd="0" presId="urn:microsoft.com/office/officeart/2018/2/layout/IconVerticalSolidList"/>
    <dgm:cxn modelId="{70D927DC-52BB-4297-8BE7-9510E9636291}" type="presParOf" srcId="{720992B4-5F9F-470F-9527-59A8941297DD}" destId="{1C729283-605A-4359-B3FE-507DA992C421}" srcOrd="1" destOrd="0" presId="urn:microsoft.com/office/officeart/2018/2/layout/IconVerticalSolidList"/>
    <dgm:cxn modelId="{6502AD36-D8C0-461C-BAB4-6F265585F317}" type="presParOf" srcId="{720992B4-5F9F-470F-9527-59A8941297DD}" destId="{7142138A-9AA8-4C34-94EB-E509F6DA042F}" srcOrd="2" destOrd="0" presId="urn:microsoft.com/office/officeart/2018/2/layout/IconVerticalSolidList"/>
    <dgm:cxn modelId="{69DD2836-B1F0-45A8-B01C-2469251D6615}" type="presParOf" srcId="{720992B4-5F9F-470F-9527-59A8941297DD}" destId="{78CE8C56-A455-49E5-B8E3-24A675C4D720}" srcOrd="3" destOrd="0" presId="urn:microsoft.com/office/officeart/2018/2/layout/IconVerticalSolidList"/>
    <dgm:cxn modelId="{D805908D-E0F5-4BF1-BAF3-E673964C1619}" type="presParOf" srcId="{31EC2821-3375-4380-A6FA-20A7A271593E}" destId="{D52A4F7D-11A9-4339-AFFA-94BDBE50399B}" srcOrd="3" destOrd="0" presId="urn:microsoft.com/office/officeart/2018/2/layout/IconVerticalSolidList"/>
    <dgm:cxn modelId="{EBB629B5-35CD-4591-A604-841E32F9739D}" type="presParOf" srcId="{31EC2821-3375-4380-A6FA-20A7A271593E}" destId="{CF3D0C59-9E00-4F99-A71A-1CDF49B0BE28}" srcOrd="4" destOrd="0" presId="urn:microsoft.com/office/officeart/2018/2/layout/IconVerticalSolidList"/>
    <dgm:cxn modelId="{10EC6F41-36AF-4BBF-B362-77CCA0C883B7}" type="presParOf" srcId="{CF3D0C59-9E00-4F99-A71A-1CDF49B0BE28}" destId="{A9B57F83-75FB-4668-86D0-5A33BC753E25}" srcOrd="0" destOrd="0" presId="urn:microsoft.com/office/officeart/2018/2/layout/IconVerticalSolidList"/>
    <dgm:cxn modelId="{78093322-761C-4147-AAB4-CAB35E424CF8}" type="presParOf" srcId="{CF3D0C59-9E00-4F99-A71A-1CDF49B0BE28}" destId="{EB706468-CBD7-4D92-A2F4-3BF17F6EB655}" srcOrd="1" destOrd="0" presId="urn:microsoft.com/office/officeart/2018/2/layout/IconVerticalSolidList"/>
    <dgm:cxn modelId="{07763F52-134A-4C3C-B352-0F04CEB3B898}" type="presParOf" srcId="{CF3D0C59-9E00-4F99-A71A-1CDF49B0BE28}" destId="{C61A0D4E-44C8-4051-943C-DA7237EB1FC5}" srcOrd="2" destOrd="0" presId="urn:microsoft.com/office/officeart/2018/2/layout/IconVerticalSolidList"/>
    <dgm:cxn modelId="{1EDD5E59-352F-4027-9540-EC8219754EF6}" type="presParOf" srcId="{CF3D0C59-9E00-4F99-A71A-1CDF49B0BE28}" destId="{98AC1CD8-C465-4D23-B3D1-07A0BAFDB69C}" srcOrd="3" destOrd="0" presId="urn:microsoft.com/office/officeart/2018/2/layout/IconVerticalSolidList"/>
    <dgm:cxn modelId="{EA50FC3F-5B76-40BF-B5C1-86F2CC1A087F}" type="presParOf" srcId="{31EC2821-3375-4380-A6FA-20A7A271593E}" destId="{B11FB9C6-4D3A-4212-9C79-30806903ACFD}" srcOrd="5" destOrd="0" presId="urn:microsoft.com/office/officeart/2018/2/layout/IconVerticalSolidList"/>
    <dgm:cxn modelId="{05D5A485-4A5B-4679-8879-6205CF8B5E15}" type="presParOf" srcId="{31EC2821-3375-4380-A6FA-20A7A271593E}" destId="{4B74E174-FF70-4293-90A5-32230652B8A4}" srcOrd="6" destOrd="0" presId="urn:microsoft.com/office/officeart/2018/2/layout/IconVerticalSolidList"/>
    <dgm:cxn modelId="{5CA68DA6-2963-4BE3-9266-4DFFA89E3B55}" type="presParOf" srcId="{4B74E174-FF70-4293-90A5-32230652B8A4}" destId="{C22E1554-46FF-47AE-9BB5-F814ACF6880B}" srcOrd="0" destOrd="0" presId="urn:microsoft.com/office/officeart/2018/2/layout/IconVerticalSolidList"/>
    <dgm:cxn modelId="{08D44FA9-37C1-4C78-8F1C-82534DB80397}" type="presParOf" srcId="{4B74E174-FF70-4293-90A5-32230652B8A4}" destId="{8D7E4ABC-8F03-4348-82E2-6E2C7070B472}" srcOrd="1" destOrd="0" presId="urn:microsoft.com/office/officeart/2018/2/layout/IconVerticalSolidList"/>
    <dgm:cxn modelId="{FC0E0180-BC71-47B3-9D48-BEC2F5390379}" type="presParOf" srcId="{4B74E174-FF70-4293-90A5-32230652B8A4}" destId="{AA57D730-6429-4FCA-80EA-C97E901B90C2}" srcOrd="2" destOrd="0" presId="urn:microsoft.com/office/officeart/2018/2/layout/IconVerticalSolidList"/>
    <dgm:cxn modelId="{EC882195-C7ED-4622-AD31-C7DA9E57641F}" type="presParOf" srcId="{4B74E174-FF70-4293-90A5-32230652B8A4}" destId="{D3A6082B-C86C-4B89-B2D5-85D3FB876C19}" srcOrd="3" destOrd="0" presId="urn:microsoft.com/office/officeart/2018/2/layout/IconVerticalSolidList"/>
    <dgm:cxn modelId="{3EA06EE5-26EE-43CC-9483-667CD852F28B}" type="presParOf" srcId="{31EC2821-3375-4380-A6FA-20A7A271593E}" destId="{CC7CD992-0764-4743-AA82-2D62574054C8}" srcOrd="7" destOrd="0" presId="urn:microsoft.com/office/officeart/2018/2/layout/IconVerticalSolidList"/>
    <dgm:cxn modelId="{647A20E5-9707-4791-8ABE-CE93508D209B}" type="presParOf" srcId="{31EC2821-3375-4380-A6FA-20A7A271593E}" destId="{A83E7793-B206-4B49-888F-623FD72099CF}" srcOrd="8" destOrd="0" presId="urn:microsoft.com/office/officeart/2018/2/layout/IconVerticalSolidList"/>
    <dgm:cxn modelId="{33D53383-B6F1-4F12-8E82-A5A35EF821C9}" type="presParOf" srcId="{A83E7793-B206-4B49-888F-623FD72099CF}" destId="{CA426A7D-5902-4125-953E-1384E3130A8C}" srcOrd="0" destOrd="0" presId="urn:microsoft.com/office/officeart/2018/2/layout/IconVerticalSolidList"/>
    <dgm:cxn modelId="{92B04545-C56C-4BD3-ADF4-C6CCECD7BF75}" type="presParOf" srcId="{A83E7793-B206-4B49-888F-623FD72099CF}" destId="{E1FBDD2B-9D8E-47D5-957C-C2B5F23AFA0E}" srcOrd="1" destOrd="0" presId="urn:microsoft.com/office/officeart/2018/2/layout/IconVerticalSolidList"/>
    <dgm:cxn modelId="{30C7A3E7-58F9-480B-9E73-CAEE631A6BBA}" type="presParOf" srcId="{A83E7793-B206-4B49-888F-623FD72099CF}" destId="{5D6232C2-3E4D-4B77-A36D-211EB9E1207A}" srcOrd="2" destOrd="0" presId="urn:microsoft.com/office/officeart/2018/2/layout/IconVerticalSolidList"/>
    <dgm:cxn modelId="{E3435F54-C778-4686-8A76-75FED986FD9B}" type="presParOf" srcId="{A83E7793-B206-4B49-888F-623FD72099CF}" destId="{D3591BCD-C9FF-4097-B383-7EC3E977348C}" srcOrd="3" destOrd="0" presId="urn:microsoft.com/office/officeart/2018/2/layout/IconVerticalSolidList"/>
    <dgm:cxn modelId="{2F9CE5F7-5F97-42AB-85DD-A41469BF4A1A}" type="presParOf" srcId="{31EC2821-3375-4380-A6FA-20A7A271593E}" destId="{1E4B3A82-50C6-4D60-99C4-B1B5587C34DD}" srcOrd="9" destOrd="0" presId="urn:microsoft.com/office/officeart/2018/2/layout/IconVerticalSolidList"/>
    <dgm:cxn modelId="{5F546A49-CFFD-4F3E-A21F-842D23B06764}" type="presParOf" srcId="{31EC2821-3375-4380-A6FA-20A7A271593E}" destId="{111140AA-61E8-4858-AFD4-60B3ED9FF996}" srcOrd="10" destOrd="0" presId="urn:microsoft.com/office/officeart/2018/2/layout/IconVerticalSolidList"/>
    <dgm:cxn modelId="{1AD02DD2-8024-49C7-9187-4A9FF6EA0A70}" type="presParOf" srcId="{111140AA-61E8-4858-AFD4-60B3ED9FF996}" destId="{DE6092B6-1BD9-408A-95C9-801F7A55D3A8}" srcOrd="0" destOrd="0" presId="urn:microsoft.com/office/officeart/2018/2/layout/IconVerticalSolidList"/>
    <dgm:cxn modelId="{16BDB165-E30E-445C-AFF9-173C8CB4877F}" type="presParOf" srcId="{111140AA-61E8-4858-AFD4-60B3ED9FF996}" destId="{03F9A4D2-0ABD-42DA-A6B9-EF6310F369EA}" srcOrd="1" destOrd="0" presId="urn:microsoft.com/office/officeart/2018/2/layout/IconVerticalSolidList"/>
    <dgm:cxn modelId="{D6AC92A2-6B6E-4225-AA5C-A1ABB3BE2169}" type="presParOf" srcId="{111140AA-61E8-4858-AFD4-60B3ED9FF996}" destId="{EA5A1C87-CA78-4A43-BDAF-4B85B8571972}" srcOrd="2" destOrd="0" presId="urn:microsoft.com/office/officeart/2018/2/layout/IconVerticalSolidList"/>
    <dgm:cxn modelId="{C458B71F-95DE-4CAB-A8FE-614065D4324E}" type="presParOf" srcId="{111140AA-61E8-4858-AFD4-60B3ED9FF996}" destId="{557FA5BF-4F2C-46AF-BD69-9B8C91A7E109}" srcOrd="3" destOrd="0" presId="urn:microsoft.com/office/officeart/2018/2/layout/IconVerticalSolidList"/>
    <dgm:cxn modelId="{9DF95390-A240-4AA0-9D68-FBA015D63CBC}" type="presParOf" srcId="{31EC2821-3375-4380-A6FA-20A7A271593E}" destId="{F6C9C8A0-EC3E-422E-B2D6-58179C455C1B}" srcOrd="11" destOrd="0" presId="urn:microsoft.com/office/officeart/2018/2/layout/IconVerticalSolidList"/>
    <dgm:cxn modelId="{53DCD25B-783C-475A-A7F4-F9AC923DD43C}" type="presParOf" srcId="{31EC2821-3375-4380-A6FA-20A7A271593E}" destId="{971DA18C-B9E3-4EB4-A997-F4F38A0D3E7E}" srcOrd="12" destOrd="0" presId="urn:microsoft.com/office/officeart/2018/2/layout/IconVerticalSolidList"/>
    <dgm:cxn modelId="{17A63C71-4E39-47C7-95B0-54473C6AAC7E}" type="presParOf" srcId="{971DA18C-B9E3-4EB4-A997-F4F38A0D3E7E}" destId="{44496ADE-F243-4DB2-9084-C66B51D4E10F}" srcOrd="0" destOrd="0" presId="urn:microsoft.com/office/officeart/2018/2/layout/IconVerticalSolidList"/>
    <dgm:cxn modelId="{486CBEC6-DF86-4408-9A5E-16F25C81B1AA}" type="presParOf" srcId="{971DA18C-B9E3-4EB4-A997-F4F38A0D3E7E}" destId="{4F5007D1-D298-438E-AAAC-9FA173F74945}" srcOrd="1" destOrd="0" presId="urn:microsoft.com/office/officeart/2018/2/layout/IconVerticalSolidList"/>
    <dgm:cxn modelId="{ACCF7B24-3AFD-46AF-A327-7375591D43E6}" type="presParOf" srcId="{971DA18C-B9E3-4EB4-A997-F4F38A0D3E7E}" destId="{AFC04906-4C8B-44D5-B656-FC834E1D7AAF}" srcOrd="2" destOrd="0" presId="urn:microsoft.com/office/officeart/2018/2/layout/IconVerticalSolidList"/>
    <dgm:cxn modelId="{8634EFF1-A9B0-42C3-8C57-BE5A17F8C30C}" type="presParOf" srcId="{971DA18C-B9E3-4EB4-A997-F4F38A0D3E7E}" destId="{FE8E6942-C3BA-4146-9A58-3999A0210D3B}" srcOrd="3" destOrd="0" presId="urn:microsoft.com/office/officeart/2018/2/layout/IconVerticalSolidList"/>
    <dgm:cxn modelId="{A4212C28-BAC8-47B9-A0D7-EBA31CC5B179}" type="presParOf" srcId="{31EC2821-3375-4380-A6FA-20A7A271593E}" destId="{88D82583-E845-40D6-AF6A-47595935F3C4}" srcOrd="13" destOrd="0" presId="urn:microsoft.com/office/officeart/2018/2/layout/IconVerticalSolidList"/>
    <dgm:cxn modelId="{1AE19674-81DD-4AF6-A6FC-8819897BC78C}" type="presParOf" srcId="{31EC2821-3375-4380-A6FA-20A7A271593E}" destId="{3ED50203-8B65-4CC4-8AD6-5AC41F243E04}" srcOrd="14" destOrd="0" presId="urn:microsoft.com/office/officeart/2018/2/layout/IconVerticalSolidList"/>
    <dgm:cxn modelId="{1383A2F0-99C1-4CDA-A389-57A9A416123A}" type="presParOf" srcId="{3ED50203-8B65-4CC4-8AD6-5AC41F243E04}" destId="{5E65B38E-45B3-435E-B22F-9B565B5C26D2}" srcOrd="0" destOrd="0" presId="urn:microsoft.com/office/officeart/2018/2/layout/IconVerticalSolidList"/>
    <dgm:cxn modelId="{3821FCCF-3C28-477D-AD6A-3C6889E74350}" type="presParOf" srcId="{3ED50203-8B65-4CC4-8AD6-5AC41F243E04}" destId="{799D5A74-BEEE-48C1-A960-6E0F03CDC1E0}" srcOrd="1" destOrd="0" presId="urn:microsoft.com/office/officeart/2018/2/layout/IconVerticalSolidList"/>
    <dgm:cxn modelId="{7BD5814A-F472-48FD-AC03-E40DD7787BC1}" type="presParOf" srcId="{3ED50203-8B65-4CC4-8AD6-5AC41F243E04}" destId="{40302D04-7C42-46FB-B65B-DEADD54B5DEB}" srcOrd="2" destOrd="0" presId="urn:microsoft.com/office/officeart/2018/2/layout/IconVerticalSolidList"/>
    <dgm:cxn modelId="{5814692A-8512-4518-A3C3-C01B76658453}" type="presParOf" srcId="{3ED50203-8B65-4CC4-8AD6-5AC41F243E04}" destId="{52F1E43C-0E6E-4549-B9DE-F2A92CCF019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61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05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8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79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05503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ggi3yfUv0M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jZmnOAPKUM&amp;list=PLE70CA726102FB294&amp;index=14" TargetMode="External"/><Relationship Id="rId2" Type="http://schemas.openxmlformats.org/officeDocument/2006/relationships/hyperlink" Target="https://www.youtube.com/watch?v=Z9e_7j9WzA0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hyperlink" Target="https://www.youtube.com/watch?v=TjcK-LGgtLA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deca.org/high-school-program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3428999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3100" dirty="0"/>
              <a:t>Cost of Production and Perfect Competition</a:t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>June 23, 2020</a:t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>Theresa Fischer</a:t>
            </a:r>
            <a:br>
              <a:rPr lang="en-US" sz="3100" dirty="0"/>
            </a:br>
            <a:r>
              <a:rPr lang="en-US" sz="3100" dirty="0"/>
              <a:t>ecofisch@gmail.com</a:t>
            </a:r>
            <a:r>
              <a:rPr lang="en-US" sz="31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/>
            </a:r>
            <a:br>
              <a:rPr lang="en-US" sz="31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endParaRPr lang="en-US" sz="310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49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19245A10-7F37-4569-80D2-2F692931E3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xmlns="" id="{9267F70F-11C6-4597-9381-D0D80FC18F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804614" y="2624090"/>
            <a:ext cx="3739311" cy="2648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860" y="2899741"/>
            <a:ext cx="2632766" cy="1677554"/>
          </a:xfrm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rmAutofit/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r>
              <a:rPr lang="en-US">
                <a:solidFill>
                  <a:srgbClr val="FFFFFF"/>
                </a:solidFill>
              </a:rPr>
              <a:t>Shark Tank</a:t>
            </a: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xmlns="" id="{2C20A93E-E407-4683-A405-147DE26132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807337" y="2097876"/>
            <a:ext cx="616870" cy="3174519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xmlns="" id="{9E8E3DD9-D235-48D9-A0EC-D6817EC84B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8390" y="1840602"/>
            <a:ext cx="515816" cy="2865177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xmlns="" id="{EA83A145-578D-4A0B-94A7-AEAB2027D7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8390" y="1702303"/>
            <a:ext cx="260400" cy="277477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About Shark Tank TV Show Serie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3" r="17571" b="-2"/>
          <a:stretch/>
        </p:blipFill>
        <p:spPr bwMode="auto">
          <a:xfrm>
            <a:off x="944145" y="1697285"/>
            <a:ext cx="4226864" cy="263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19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86C09B-285E-465E-860E-40595F0F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SHARK TANK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8B73F1-4DF1-44AC-B7C9-DD5B95F6E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Assignment:</a:t>
            </a:r>
          </a:p>
          <a:p>
            <a:r>
              <a:rPr lang="en-US" dirty="0" smtClean="0"/>
              <a:t>Listen to </a:t>
            </a:r>
            <a:r>
              <a:rPr lang="en-US" dirty="0"/>
              <a:t>or Watch a Shark Tank </a:t>
            </a:r>
            <a:r>
              <a:rPr lang="en-US" dirty="0" smtClean="0"/>
              <a:t>episode…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A. </a:t>
            </a:r>
            <a:r>
              <a:rPr lang="en-US" dirty="0"/>
              <a:t>Describe the product they are pitching</a:t>
            </a:r>
          </a:p>
          <a:p>
            <a:pPr marL="0" indent="0">
              <a:buNone/>
            </a:pPr>
            <a:r>
              <a:rPr lang="en-US" b="1" dirty="0"/>
              <a:t>B. </a:t>
            </a:r>
            <a:r>
              <a:rPr lang="en-US" dirty="0"/>
              <a:t>What are their costs, total revenue, profits? </a:t>
            </a:r>
            <a:r>
              <a:rPr lang="en-US" dirty="0" smtClean="0"/>
              <a:t>(State </a:t>
            </a:r>
            <a:r>
              <a:rPr lang="en-US" dirty="0"/>
              <a:t>the </a:t>
            </a:r>
            <a:r>
              <a:rPr lang="en-US" dirty="0" smtClean="0"/>
              <a:t>numbers.)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C. </a:t>
            </a:r>
            <a:r>
              <a:rPr lang="en-US" dirty="0"/>
              <a:t>Would YOU invest in this </a:t>
            </a:r>
            <a:r>
              <a:rPr lang="en-US" dirty="0" smtClean="0"/>
              <a:t>company? </a:t>
            </a:r>
            <a:r>
              <a:rPr lang="en-US" dirty="0"/>
              <a:t>Explain. ( I do not want to know whether the SHARKS invested, I want to know if you had the $ would you </a:t>
            </a:r>
            <a:r>
              <a:rPr lang="en-US" dirty="0" smtClean="0"/>
              <a:t>invest.)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D. </a:t>
            </a:r>
            <a:r>
              <a:rPr lang="en-US" dirty="0" smtClean="0"/>
              <a:t>Min. </a:t>
            </a:r>
            <a:r>
              <a:rPr lang="en-US" dirty="0"/>
              <a:t>250 words  </a:t>
            </a:r>
          </a:p>
        </p:txBody>
      </p:sp>
    </p:spTree>
    <p:extLst>
      <p:ext uri="{BB962C8B-B14F-4D97-AF65-F5344CB8AC3E}">
        <p14:creationId xmlns:p14="http://schemas.microsoft.com/office/powerpoint/2010/main" val="11939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100" dirty="0"/>
              <a:t/>
            </a:r>
            <a:br>
              <a:rPr lang="en-US" sz="2100" dirty="0"/>
            </a:br>
            <a:r>
              <a:rPr lang="en-US" sz="4400" dirty="0" smtClean="0"/>
              <a:t>Scrub Daddy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 smtClean="0"/>
              <a:t> </a:t>
            </a:r>
            <a:r>
              <a:rPr lang="en-US" sz="2100" dirty="0">
                <a:hlinkClick r:id="rId2"/>
              </a:rPr>
              <a:t>https://www.youtube.com/watch?v=ggi3yfUv0Mo</a:t>
            </a:r>
            <a:endParaRPr lang="en-US" sz="2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0927" y="2581355"/>
            <a:ext cx="5241698" cy="2908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2141" y="5644595"/>
            <a:ext cx="628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Season </a:t>
            </a:r>
            <a:r>
              <a:rPr lang="en-US" i="1" dirty="0" smtClean="0"/>
              <a:t>4, </a:t>
            </a:r>
            <a:r>
              <a:rPr lang="en-US" i="1" dirty="0"/>
              <a:t>Episode 7</a:t>
            </a:r>
          </a:p>
        </p:txBody>
      </p:sp>
    </p:spTree>
    <p:extLst>
      <p:ext uri="{BB962C8B-B14F-4D97-AF65-F5344CB8AC3E}">
        <p14:creationId xmlns:p14="http://schemas.microsoft.com/office/powerpoint/2010/main" val="197918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xmlns="" id="{D7D12574-25F0-4BB1-AA48-9DE7527AF5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xmlns="" id="{A3473CF9-37EB-43E7-89EF-D2D1C53D1D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27711" y="1023505"/>
            <a:ext cx="6288578" cy="9994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6595F-D429-414C-BCAF-21EB5A58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341" y="1090008"/>
            <a:ext cx="5989319" cy="651617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algn="ctr"/>
            <a:r>
              <a:rPr lang="en-US" sz="3000" dirty="0"/>
              <a:t>The Firm’s Goal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xmlns="" id="{586B4EF9-43BA-4655-A6FF-1D8E21574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62333" y="1765805"/>
            <a:ext cx="5419335" cy="51435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1028" name="Picture 4" descr="Harcourt Brace &amp; Company&#10;The Firm’s Objective&#10;The economic goal of the firm is to&#10;maximize profits.&#10; ">
            <a:extLst>
              <a:ext uri="{FF2B5EF4-FFF2-40B4-BE49-F238E27FC236}">
                <a16:creationId xmlns:a16="http://schemas.microsoft.com/office/drawing/2014/main" xmlns="" id="{2CF21D67-ECCD-4879-B945-B2EB87EB5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030" y="2956496"/>
            <a:ext cx="2777490" cy="208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rcourt Brace &amp; Company&#10;A Firm’s Profit&#10;Profit is often referred to as producer&#10;surplus.&#10;It is the amount a seller is pai...">
            <a:extLst>
              <a:ext uri="{FF2B5EF4-FFF2-40B4-BE49-F238E27FC236}">
                <a16:creationId xmlns:a16="http://schemas.microsoft.com/office/drawing/2014/main" xmlns="" id="{0F3B2276-D94F-44B0-B16B-B4F5B8CEC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9249" y="2956496"/>
            <a:ext cx="2777490" cy="208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rcourt Brace &amp; Company&#10;A Firm’s Total Revenue and&#10;Total Cost&#10;Total Revenue&#10;The amount that the firm receives for the&#10;sal...">
            <a:extLst>
              <a:ext uri="{FF2B5EF4-FFF2-40B4-BE49-F238E27FC236}">
                <a16:creationId xmlns:a16="http://schemas.microsoft.com/office/drawing/2014/main" xmlns="" id="{9E5005E1-C25D-40A6-A2A5-DDEFCD130B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4499" y="2956496"/>
            <a:ext cx="2777490" cy="208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32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9245A10-7F37-4569-80D2-2F692931E3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9267F70F-11C6-4597-9381-D0D80FC18F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804614" y="2624090"/>
            <a:ext cx="3739311" cy="2648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859" y="2899741"/>
            <a:ext cx="2975120" cy="1677554"/>
          </a:xfrm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rmAutofit fontScale="90000"/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Explicit Costs – </a:t>
            </a:r>
            <a:r>
              <a:rPr lang="en-US" sz="1800" dirty="0">
                <a:solidFill>
                  <a:srgbClr val="FFFFFF"/>
                </a:solidFill>
              </a:rPr>
              <a:t/>
            </a:r>
            <a:br>
              <a:rPr lang="en-US" sz="18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costs that require an outlay of money by the firm</a:t>
            </a:r>
            <a:br>
              <a:rPr lang="en-US" sz="1800" dirty="0">
                <a:solidFill>
                  <a:srgbClr val="FFFFFF"/>
                </a:solidFill>
              </a:rPr>
            </a:br>
            <a:r>
              <a:rPr lang="en-US" sz="1800" dirty="0" smtClean="0">
                <a:solidFill>
                  <a:srgbClr val="FFFFFF"/>
                </a:solidFill>
              </a:rPr>
              <a:t>“Eleanor’s </a:t>
            </a:r>
            <a:r>
              <a:rPr lang="en-US" sz="1800" dirty="0">
                <a:solidFill>
                  <a:srgbClr val="FFFFFF"/>
                </a:solidFill>
              </a:rPr>
              <a:t>Catering </a:t>
            </a:r>
            <a:r>
              <a:rPr lang="en-US" sz="1800" dirty="0" smtClean="0">
                <a:solidFill>
                  <a:srgbClr val="FFFFFF"/>
                </a:solidFill>
              </a:rPr>
              <a:t>Company”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xmlns="" id="{2C20A93E-E407-4683-A405-147DE26132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807337" y="2097876"/>
            <a:ext cx="616870" cy="3174519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xmlns="" id="{9E8E3DD9-D235-48D9-A0EC-D6817EC84B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8390" y="1840602"/>
            <a:ext cx="515816" cy="2865177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xmlns="" id="{EA83A145-578D-4A0B-94A7-AEAB2027D7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8390" y="1702303"/>
            <a:ext cx="260400" cy="277477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r="2013" b="-1"/>
          <a:stretch/>
        </p:blipFill>
        <p:spPr>
          <a:xfrm>
            <a:off x="944145" y="1697285"/>
            <a:ext cx="4226864" cy="2632128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62330" y="542611"/>
            <a:ext cx="4019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5CB8"/>
                </a:solidFill>
                <a:latin typeface="+mn-lt"/>
              </a:rPr>
              <a:t>Explicit Costs</a:t>
            </a:r>
            <a:endParaRPr lang="en-US" sz="3200" b="1" dirty="0">
              <a:solidFill>
                <a:srgbClr val="005CB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083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xmlns="" id="{19245A10-7F37-4569-80D2-2F692931E3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xmlns="" id="{9267F70F-11C6-4597-9381-D0D80FC18F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804614" y="2624090"/>
            <a:ext cx="3739311" cy="2648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5259" y="3555010"/>
            <a:ext cx="2714389" cy="1569649"/>
          </a:xfrm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do </a:t>
            </a:r>
            <a:r>
              <a:rPr lang="en-US" sz="1800" dirty="0">
                <a:solidFill>
                  <a:schemeClr val="bg1"/>
                </a:solidFill>
              </a:rPr>
              <a:t>not </a:t>
            </a:r>
            <a:r>
              <a:rPr lang="en-US" sz="1800" dirty="0" smtClean="0">
                <a:solidFill>
                  <a:schemeClr val="bg1"/>
                </a:solidFill>
              </a:rPr>
              <a:t>require an </a:t>
            </a:r>
            <a:r>
              <a:rPr lang="en-US" sz="1800" dirty="0">
                <a:solidFill>
                  <a:schemeClr val="bg1"/>
                </a:solidFill>
              </a:rPr>
              <a:t>outlay of </a:t>
            </a:r>
            <a:r>
              <a:rPr lang="en-US" sz="1800" dirty="0" smtClean="0">
                <a:solidFill>
                  <a:schemeClr val="bg1"/>
                </a:solidFill>
              </a:rPr>
              <a:t>money </a:t>
            </a:r>
            <a:r>
              <a:rPr lang="en-US" sz="1800" dirty="0">
                <a:solidFill>
                  <a:schemeClr val="bg1"/>
                </a:solidFill>
              </a:rPr>
              <a:t>but </a:t>
            </a:r>
            <a:r>
              <a:rPr lang="en-US" sz="1800" dirty="0" smtClean="0">
                <a:solidFill>
                  <a:schemeClr val="bg1"/>
                </a:solidFill>
              </a:rPr>
              <a:t>is the </a:t>
            </a:r>
            <a:r>
              <a:rPr lang="en-US" sz="1800" dirty="0">
                <a:solidFill>
                  <a:schemeClr val="bg1"/>
                </a:solidFill>
              </a:rPr>
              <a:t>opportunity </a:t>
            </a:r>
            <a:r>
              <a:rPr lang="en-US" sz="1800" dirty="0" smtClean="0">
                <a:solidFill>
                  <a:schemeClr val="bg1"/>
                </a:solidFill>
              </a:rPr>
              <a:t>costs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xmlns="" id="{2C20A93E-E407-4683-A405-147DE26132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807337" y="2097876"/>
            <a:ext cx="616870" cy="3174519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xmlns="" id="{9E8E3DD9-D235-48D9-A0EC-D6817EC84B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8390" y="1840602"/>
            <a:ext cx="515816" cy="2865177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xmlns="" id="{EA83A145-578D-4A0B-94A7-AEAB2027D7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8390" y="1702303"/>
            <a:ext cx="260400" cy="277477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t="1202" r="1" b="872"/>
          <a:stretch/>
        </p:blipFill>
        <p:spPr>
          <a:xfrm>
            <a:off x="944145" y="1697285"/>
            <a:ext cx="4226864" cy="2632128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723103" y="562708"/>
            <a:ext cx="3607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5CB8"/>
                </a:solidFill>
                <a:latin typeface="+mn-lt"/>
              </a:rPr>
              <a:t>Implicit</a:t>
            </a:r>
            <a:r>
              <a:rPr lang="en-US" sz="2400" b="1" dirty="0" smtClean="0">
                <a:solidFill>
                  <a:srgbClr val="005CB8"/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rgbClr val="005CB8"/>
                </a:solidFill>
                <a:latin typeface="+mn-lt"/>
              </a:rPr>
              <a:t>Costs</a:t>
            </a:r>
            <a:endParaRPr lang="en-US" sz="3200" b="1" dirty="0">
              <a:solidFill>
                <a:srgbClr val="005CB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1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xmlns="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07283" y="1624013"/>
            <a:ext cx="532209" cy="1571626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xmlns="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07283" y="1485559"/>
            <a:ext cx="302419" cy="1279073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xmlns="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83496" y="1337921"/>
            <a:ext cx="126206" cy="1284896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xmlns="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417402" y="1334037"/>
            <a:ext cx="246459" cy="130677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83042" y="1334037"/>
            <a:ext cx="8180897" cy="11560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80" y="1457544"/>
            <a:ext cx="7698523" cy="909077"/>
          </a:xfrm>
        </p:spPr>
        <p:txBody>
          <a:bodyPr wrap="none"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Did Eleanor make an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Accounting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Profit?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Did </a:t>
            </a:r>
            <a:r>
              <a:rPr lang="en-US" sz="2400" dirty="0">
                <a:solidFill>
                  <a:srgbClr val="FFFFFF"/>
                </a:solidFill>
              </a:rPr>
              <a:t>Eleanor make an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Economic </a:t>
            </a:r>
            <a:r>
              <a:rPr lang="en-US" sz="2400" dirty="0">
                <a:solidFill>
                  <a:srgbClr val="FFFFFF"/>
                </a:solidFill>
              </a:rPr>
              <a:t>Profit?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91" y="3230796"/>
            <a:ext cx="7467973" cy="216966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000" b="1" dirty="0"/>
              <a:t>Accounting Profit </a:t>
            </a:r>
            <a:r>
              <a:rPr lang="en-US" sz="2000" dirty="0"/>
              <a:t>= total monetary </a:t>
            </a:r>
            <a:r>
              <a:rPr lang="en-US" sz="2000" b="1" dirty="0" smtClean="0"/>
              <a:t>revenue </a:t>
            </a:r>
            <a:r>
              <a:rPr lang="en-US" sz="2000" dirty="0" smtClean="0"/>
              <a:t>- </a:t>
            </a:r>
            <a:r>
              <a:rPr lang="en-US" sz="2000" dirty="0"/>
              <a:t>total costs  (Explicit costs)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Economic Profit </a:t>
            </a:r>
            <a:r>
              <a:rPr lang="en-US" sz="2000" dirty="0"/>
              <a:t>= An </a:t>
            </a:r>
            <a:r>
              <a:rPr lang="en-US" sz="2000" b="1" dirty="0"/>
              <a:t>economic profit</a:t>
            </a:r>
            <a:r>
              <a:rPr lang="en-US" sz="2000" dirty="0"/>
              <a:t> or loss is the difference between the revenue received from the sale of an output </a:t>
            </a:r>
            <a:r>
              <a:rPr lang="en-US" sz="2000" b="1" dirty="0"/>
              <a:t>MINUS</a:t>
            </a:r>
            <a:r>
              <a:rPr lang="en-US" sz="2000" dirty="0"/>
              <a:t> the costs of all inputs  (EXPLICIT COSTS) used </a:t>
            </a:r>
            <a:r>
              <a:rPr lang="en-US" sz="2000" b="1" dirty="0"/>
              <a:t>and</a:t>
            </a:r>
            <a:r>
              <a:rPr lang="en-US" sz="2000" dirty="0"/>
              <a:t> any opportunity costs(Implicit costs)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ANSWER:    </a:t>
            </a:r>
            <a:r>
              <a:rPr lang="en-US" sz="2000" dirty="0"/>
              <a:t>Accounting </a:t>
            </a:r>
            <a:r>
              <a:rPr lang="en-US" sz="2000" dirty="0" smtClean="0"/>
              <a:t>Profit-------YES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               Economic Profit-------YES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118F8E8-2DB9-41C7-83B5-643E75C11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761" y="5180192"/>
            <a:ext cx="547039" cy="41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258CD3F1-13B4-4BB3-8514-DD7203E0E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75" y="5713978"/>
            <a:ext cx="547039" cy="41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arcourt Brace &amp; Company&#10;Economic Profit versus&#10;Accounting Profit&#10;Economists include all opportunity&#10;costs when measuring ...">
            <a:extLst>
              <a:ext uri="{FF2B5EF4-FFF2-40B4-BE49-F238E27FC236}">
                <a16:creationId xmlns:a16="http://schemas.microsoft.com/office/drawing/2014/main" xmlns="" id="{701076CD-0FD1-4BDC-B139-C8141B08C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712" y="4731886"/>
            <a:ext cx="2477149" cy="158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42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97662" y="1067531"/>
            <a:ext cx="8579095" cy="138319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763" y="1182409"/>
            <a:ext cx="8354891" cy="697835"/>
          </a:xfrm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rmAutofit fontScale="90000"/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algn="ctr"/>
            <a:r>
              <a:rPr lang="en-US" sz="4050">
                <a:solidFill>
                  <a:srgbClr val="FFFFFF"/>
                </a:solidFill>
              </a:rPr>
              <a:t>Jerry and His Supermarket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92A75F7-191C-4F5D-A69F-08C84BFE2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09" y="2091543"/>
            <a:ext cx="6858000" cy="315001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US" sz="1500" b="1">
                <a:solidFill>
                  <a:srgbClr val="E7E6E6"/>
                </a:solidFill>
              </a:rPr>
              <a:t>SHOULD JERRY STAY IN BUSINESS?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672559" y="1998969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89466" y="2677364"/>
            <a:ext cx="3410355" cy="299822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87209" y="2804877"/>
            <a:ext cx="0" cy="27432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7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>
            <a:extLst>
              <a:ext uri="{FF2B5EF4-FFF2-40B4-BE49-F238E27FC236}">
                <a16:creationId xmlns:a16="http://schemas.microsoft.com/office/drawing/2014/main" xmlns="" id="{928F64C6-FE22-4FC1-A763-DFCC514811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195918" y="4290732"/>
            <a:ext cx="5654512" cy="1424870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888CC9-55FB-47B5-9440-6DDB44E38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601" y="4413712"/>
            <a:ext cx="5122140" cy="646523"/>
          </a:xfrm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rmAutofit fontScale="90000"/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r>
              <a:rPr lang="en-US" sz="3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PRODUCTION FUNCTION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066CA72-C1CE-4FBE-AFB3-FDAE9D822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27" y="1489364"/>
            <a:ext cx="2848178" cy="726285"/>
          </a:xfrm>
          <a:prstGeom prst="rect">
            <a:avLst/>
          </a:prstGeom>
        </p:spPr>
      </p:pic>
      <p:pic>
        <p:nvPicPr>
          <p:cNvPr id="3078" name="Picture 6" descr="Harcourt Brace &amp; Company&#10;Marginal Product&#10;The marginal product of any input&#10;into production is the increase in the&#10;quantit...">
            <a:extLst>
              <a:ext uri="{FF2B5EF4-FFF2-40B4-BE49-F238E27FC236}">
                <a16:creationId xmlns:a16="http://schemas.microsoft.com/office/drawing/2014/main" xmlns="" id="{310B1674-C2D4-4903-B59D-AD3ABAE7D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226" y="2382506"/>
            <a:ext cx="2402228" cy="180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 Production Function&#10;Quantity of&#10;Output&#10;(cookies&#10;per hour)&#10;150&#10;140&#10;130&#10;120&#10;110&#10;100&#10;90&#10;80&#10;70&#10;60&#10;50&#10;40&#10;30&#10;20&#10;10&#10;Number of W...">
            <a:extLst>
              <a:ext uri="{FF2B5EF4-FFF2-40B4-BE49-F238E27FC236}">
                <a16:creationId xmlns:a16="http://schemas.microsoft.com/office/drawing/2014/main" xmlns="" id="{3E5E793A-0957-4E09-AB29-F095DB099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2312" y="1608444"/>
            <a:ext cx="2845104" cy="213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arcourt Brace &amp; Company&#10;The Production Function&#10;The production function shows the&#10;relationship between quantity of&#10;inputs...">
            <a:extLst>
              <a:ext uri="{FF2B5EF4-FFF2-40B4-BE49-F238E27FC236}">
                <a16:creationId xmlns:a16="http://schemas.microsoft.com/office/drawing/2014/main" xmlns="" id="{E79CC713-0B3D-4D84-8BB4-583E810D09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5114" y="1621978"/>
            <a:ext cx="2848488" cy="213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xmlns="" id="{5C34627B-48E6-4F4D-B843-97717A86B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539951" y="5127823"/>
            <a:ext cx="4114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BE79D8-E02B-4F92-8B25-78E6FA6862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26" y="4400703"/>
            <a:ext cx="2846070" cy="120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6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276B5F-5AE1-49A2-8557-FCF0B3228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Production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C91CA3F-EFE4-46A9-B1DC-25C02E566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353541"/>
            <a:ext cx="6998277" cy="3278648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81A37EC3-166B-4EA5-9E3C-204540F1A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477" y="1754487"/>
            <a:ext cx="2550203" cy="144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4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421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  <a:defRPr/>
            </a:pPr>
            <a:r>
              <a:rPr lang="en-US" sz="4000" dirty="0">
                <a:latin typeface="Calibri"/>
                <a:ea typeface="ＭＳ Ｐゴシック"/>
                <a:cs typeface="Calibri"/>
              </a:rPr>
              <a:t>EconEdLink Membership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13714B-F9E8-8C44-9AF8-383F3F244D95}"/>
              </a:ext>
            </a:extLst>
          </p:cNvPr>
          <p:cNvSpPr txBox="1"/>
          <p:nvPr/>
        </p:nvSpPr>
        <p:spPr>
          <a:xfrm>
            <a:off x="482538" y="2114894"/>
            <a:ext cx="8175171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You can now access CEE’s professional development webinars directly on EconEdLink.org! To receive these new professional development benefits, 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become an EconEdLink </a:t>
            </a:r>
            <a:r>
              <a:rPr lang="en-US" b="1" dirty="0">
                <a:latin typeface="Arial"/>
                <a:ea typeface="ＭＳ Ｐゴシック"/>
                <a:cs typeface="Arial"/>
                <a:hlinkClick r:id="rId3"/>
              </a:rPr>
              <a:t>member</a:t>
            </a:r>
            <a:r>
              <a:rPr lang="en-US" dirty="0">
                <a:latin typeface="Arial"/>
                <a:ea typeface="ＭＳ Ｐゴシック"/>
                <a:cs typeface="Arial"/>
              </a:rPr>
              <a:t>. As a member, you will now be able to: 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Automatically receive a professional development certificate via e-mail within 24 hours after viewing any webinar for a minimum of 45 minutes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Register for upcoming webinars with a simple one-click process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Easily download presentations, lesson plan materials, and activities for each webinar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Search and view all webinars at your convenience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Save webinars to your EconEdLink dashboard for easy access to the event</a:t>
            </a:r>
            <a:endParaRPr lang="en-US" dirty="0"/>
          </a:p>
          <a:p>
            <a:endParaRPr lang="en-US" dirty="0">
              <a:latin typeface="Arial"/>
              <a:ea typeface="ＭＳ Ｐゴシック"/>
              <a:cs typeface="Arial"/>
            </a:endParaRPr>
          </a:p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You may access our new 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Professional Development</a:t>
            </a:r>
            <a:r>
              <a:rPr lang="en-US" dirty="0">
                <a:latin typeface="Arial"/>
                <a:ea typeface="ＭＳ Ｐゴシック"/>
                <a:cs typeface="Arial"/>
              </a:rPr>
              <a:t> page </a:t>
            </a:r>
            <a:r>
              <a:rPr lang="en-US" dirty="0">
                <a:latin typeface="Arial"/>
                <a:ea typeface="ＭＳ Ｐゴシック"/>
                <a:cs typeface="Arial"/>
                <a:hlinkClick r:id="rId4"/>
              </a:rPr>
              <a:t>here</a:t>
            </a:r>
            <a:endParaRPr lang="en-US" dirty="0">
              <a:latin typeface="Arial"/>
              <a:ea typeface="ＭＳ Ｐゴシック"/>
              <a:cs typeface="Arial"/>
            </a:endParaRPr>
          </a:p>
          <a:p>
            <a:endParaRPr lang="en-US" dirty="0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0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80FFC1-0400-486E-84B7-C958AFC28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Production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15543912-5146-4FC1-8F36-DFC5BE572D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923647"/>
              </p:ext>
            </p:extLst>
          </p:nvPr>
        </p:nvGraphicFramePr>
        <p:xfrm>
          <a:off x="1145511" y="2214569"/>
          <a:ext cx="6089303" cy="2498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7861">
                  <a:extLst>
                    <a:ext uri="{9D8B030D-6E8A-4147-A177-3AD203B41FA5}">
                      <a16:colId xmlns:a16="http://schemas.microsoft.com/office/drawing/2014/main" xmlns="" val="2346427811"/>
                    </a:ext>
                  </a:extLst>
                </a:gridCol>
                <a:gridCol w="1329049">
                  <a:extLst>
                    <a:ext uri="{9D8B030D-6E8A-4147-A177-3AD203B41FA5}">
                      <a16:colId xmlns:a16="http://schemas.microsoft.com/office/drawing/2014/main" xmlns="" val="628152348"/>
                    </a:ext>
                  </a:extLst>
                </a:gridCol>
                <a:gridCol w="1106671">
                  <a:extLst>
                    <a:ext uri="{9D8B030D-6E8A-4147-A177-3AD203B41FA5}">
                      <a16:colId xmlns:a16="http://schemas.microsoft.com/office/drawing/2014/main" xmlns="" val="405998156"/>
                    </a:ext>
                  </a:extLst>
                </a:gridCol>
                <a:gridCol w="1217861">
                  <a:extLst>
                    <a:ext uri="{9D8B030D-6E8A-4147-A177-3AD203B41FA5}">
                      <a16:colId xmlns:a16="http://schemas.microsoft.com/office/drawing/2014/main" xmlns="" val="2469306451"/>
                    </a:ext>
                  </a:extLst>
                </a:gridCol>
                <a:gridCol w="1217861">
                  <a:extLst>
                    <a:ext uri="{9D8B030D-6E8A-4147-A177-3AD203B41FA5}">
                      <a16:colId xmlns:a16="http://schemas.microsoft.com/office/drawing/2014/main" xmlns="" val="229361584"/>
                    </a:ext>
                  </a:extLst>
                </a:gridCol>
              </a:tblGrid>
              <a:tr h="5869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#of Workers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#of Tree Cut and Loaded per day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# of additional trees Processed per Day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Value of the Additional Tree Processed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Additional labor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4076168137"/>
                  </a:ext>
                </a:extLst>
              </a:tr>
              <a:tr h="1911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$160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$53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4047655544"/>
                  </a:ext>
                </a:extLst>
              </a:tr>
              <a:tr h="1911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$200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$53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408884984"/>
                  </a:ext>
                </a:extLst>
              </a:tr>
              <a:tr h="1911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$440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$53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6982232"/>
                  </a:ext>
                </a:extLst>
              </a:tr>
              <a:tr h="1911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49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$980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$53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147198786"/>
                  </a:ext>
                </a:extLst>
              </a:tr>
              <a:tr h="1911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$420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$53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56065608"/>
                  </a:ext>
                </a:extLst>
              </a:tr>
              <a:tr h="1911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$400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$53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4045656090"/>
                  </a:ext>
                </a:extLst>
              </a:tr>
              <a:tr h="1911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9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$180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$53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504237034"/>
                  </a:ext>
                </a:extLst>
              </a:tr>
              <a:tr h="1911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$53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379927766"/>
                  </a:ext>
                </a:extLst>
              </a:tr>
              <a:tr h="1911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$60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$53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143065912"/>
                  </a:ext>
                </a:extLst>
              </a:tr>
              <a:tr h="1911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$40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$53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10995975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CC944F85-02DE-4145-8469-2F4B1813C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662" y="4912009"/>
            <a:ext cx="444849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alt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three parts of the </a:t>
            </a:r>
            <a:r>
              <a:rPr lang="en-US" alt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Function</a:t>
            </a:r>
            <a:endParaRPr lang="en-US" altLang="en-US" sz="900" b="1" dirty="0"/>
          </a:p>
          <a:p>
            <a:pPr defTabSz="685800">
              <a:buFontTx/>
              <a:buChar char="•"/>
            </a:pPr>
            <a:r>
              <a:rPr lang="en-US" alt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 returns</a:t>
            </a:r>
            <a:endParaRPr lang="en-US" altLang="en-US" sz="900" dirty="0"/>
          </a:p>
          <a:p>
            <a:pPr defTabSz="685800">
              <a:buFontTx/>
              <a:buChar char="•"/>
            </a:pPr>
            <a:r>
              <a:rPr lang="en-US" alt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Decreasing returns</a:t>
            </a:r>
            <a:endParaRPr lang="en-US" altLang="en-US" sz="900" dirty="0"/>
          </a:p>
          <a:p>
            <a:pPr defTabSz="685800">
              <a:buFontTx/>
              <a:buChar char="•"/>
            </a:pPr>
            <a:r>
              <a:rPr lang="en-US" alt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Negative returns</a:t>
            </a:r>
            <a:endParaRPr lang="en-US" altLang="en-US" sz="900" dirty="0"/>
          </a:p>
          <a:p>
            <a:pPr defTabSz="685800"/>
            <a:r>
              <a:rPr lang="en-US" alt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numbers of workers to increasing returns?____________________</a:t>
            </a:r>
            <a:endParaRPr lang="en-US" altLang="en-US" sz="900" dirty="0"/>
          </a:p>
          <a:p>
            <a:pPr defTabSz="685800"/>
            <a:r>
              <a:rPr lang="en-US" alt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numbers of workers to decreasing returns?____________________</a:t>
            </a:r>
            <a:endParaRPr lang="en-US" altLang="en-US" sz="900" dirty="0"/>
          </a:p>
          <a:p>
            <a:pPr defTabSz="685800"/>
            <a:r>
              <a:rPr lang="en-US" alt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there any worker with negative returns? ____________________Why_________________</a:t>
            </a:r>
            <a:endParaRPr lang="en-US" altLang="en-US" sz="900" dirty="0"/>
          </a:p>
          <a:p>
            <a:pPr defTabSz="685800"/>
            <a:endParaRPr lang="en-US" altLang="en-US" sz="135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6F293C08-814D-486B-A48E-C1F72BE60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7" y="5175435"/>
            <a:ext cx="1985963" cy="112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99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se4.mm.bing.net/th?id=OIP.LIjfMJhOurb7BZE4PmDQvQHaHS&amp;pid=Api&amp;P=0&amp;w=178&amp;h=17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901" y="1033765"/>
            <a:ext cx="5158408" cy="507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3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2.wp.com/marketbusinessnews.com/wp-content/uploads/2016/06/Fixed-costs-versus-variable-costs.jpg?resize=420%2C37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88" y="1306286"/>
            <a:ext cx="5873224" cy="390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36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846754"/>
              </p:ext>
            </p:extLst>
          </p:nvPr>
        </p:nvGraphicFramePr>
        <p:xfrm>
          <a:off x="552659" y="1110662"/>
          <a:ext cx="7847763" cy="4727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1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82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90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90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5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Total Product Cups Per minute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Total FIXED COSTS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(TFC)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TOTAL VARIABLE COSTS (TVC)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TOTAL COST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(TC)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5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5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5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5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$13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5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$19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5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$26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5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$34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5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$43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173093" y="764409"/>
            <a:ext cx="11317093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7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96646FC9-C66D-4EC7-8310-0DD4ACC49C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xmlns="" id="{A3473CF9-37EB-43E7-89EF-D2D1C53D1D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27711" y="1023505"/>
            <a:ext cx="6288578" cy="9994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341" y="1090008"/>
            <a:ext cx="5989319" cy="651617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algn="ctr"/>
            <a:r>
              <a:rPr lang="en-US" sz="3000"/>
              <a:t>Draw the graph of FC, VC and TC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586B4EF9-43BA-4655-A6FF-1D8E21574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62333" y="1765805"/>
            <a:ext cx="5419335" cy="51435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xmlns="" id="{10F13DF5-2144-49C0-8210-EA7DE8FD5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804" y="1805105"/>
            <a:ext cx="5220393" cy="448887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US" sz="1500">
                <a:solidFill>
                  <a:schemeClr val="bg1"/>
                </a:solidFill>
              </a:rPr>
              <a:t>What is the difference between TC and TVC?</a:t>
            </a:r>
          </a:p>
        </p:txBody>
      </p:sp>
      <p:pic>
        <p:nvPicPr>
          <p:cNvPr id="5122" name="Picture 2" descr="Image result for fc + tc = Tc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535" y="2461863"/>
            <a:ext cx="3072384" cy="307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5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8F7AFB9A-7364-478C-B48B-8523CDD9AE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36678033-86B6-40E6-BE90-78D8ED4E3A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857250"/>
            <a:ext cx="4572002" cy="51435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xmlns="" id="{D2542E1A-076E-4A34-BB67-2BF961754E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4564028" cy="51435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5" y="1501902"/>
            <a:ext cx="3624602" cy="932688"/>
          </a:xfrm>
        </p:spPr>
        <p:txBody>
          <a:bodyPr>
            <a:normAutofit/>
          </a:bodyPr>
          <a:lstStyle/>
          <a:p>
            <a:r>
              <a:rPr lang="en-US" sz="2550" dirty="0"/>
              <a:t>MARGINAL COST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721359"/>
            <a:ext cx="96012" cy="4904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9184" y="2496047"/>
            <a:ext cx="373761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5" y="2741709"/>
            <a:ext cx="3624602" cy="2748263"/>
          </a:xfrm>
        </p:spPr>
        <p:txBody>
          <a:bodyPr>
            <a:normAutofit/>
          </a:bodyPr>
          <a:lstStyle/>
          <a:p>
            <a:r>
              <a:rPr lang="en-US" sz="1800" dirty="0"/>
              <a:t>T</a:t>
            </a:r>
            <a:r>
              <a:rPr lang="en-US" sz="1800" dirty="0" smtClean="0"/>
              <a:t>he </a:t>
            </a:r>
            <a:r>
              <a:rPr lang="en-US" sz="1800" dirty="0"/>
              <a:t>cost added by producing one additional unit of a product or service</a:t>
            </a:r>
          </a:p>
          <a:p>
            <a:r>
              <a:rPr lang="en-US" sz="1800" dirty="0"/>
              <a:t>For </a:t>
            </a:r>
            <a:r>
              <a:rPr lang="en-US" sz="1800" b="1" dirty="0"/>
              <a:t>example</a:t>
            </a:r>
            <a:r>
              <a:rPr lang="en-US" sz="1800" dirty="0"/>
              <a:t>, if a company needs to build an entirely new factory in order to produce more goods, the </a:t>
            </a:r>
            <a:r>
              <a:rPr lang="en-US" sz="1800" b="1" dirty="0"/>
              <a:t>cost</a:t>
            </a:r>
            <a:r>
              <a:rPr lang="en-US" sz="1800" dirty="0"/>
              <a:t> of building the factory is a </a:t>
            </a:r>
            <a:r>
              <a:rPr lang="en-US" sz="1800" b="1" dirty="0"/>
              <a:t>marginal </a:t>
            </a:r>
            <a:r>
              <a:rPr lang="en-US" sz="1800" b="1" dirty="0" smtClean="0"/>
              <a:t>cost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121" y="1159661"/>
            <a:ext cx="2996431" cy="23743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67" y="3690257"/>
            <a:ext cx="3440468" cy="2571750"/>
          </a:xfrm>
          <a:prstGeom prst="rect">
            <a:avLst/>
          </a:prstGeom>
        </p:spPr>
      </p:pic>
      <p:sp>
        <p:nvSpPr>
          <p:cNvPr id="4" name="AutoShape 2" descr="Image result for marginal cost definition"/>
          <p:cNvSpPr>
            <a:spLocks noChangeAspect="1" noChangeArrowheads="1"/>
          </p:cNvSpPr>
          <p:nvPr/>
        </p:nvSpPr>
        <p:spPr bwMode="auto">
          <a:xfrm>
            <a:off x="47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6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C2F8F76-4F55-4ED5-AC3D-1714C449C8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309868D-B69D-4DB2-8A54-05941F19A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6328"/>
          <a:stretch/>
        </p:blipFill>
        <p:spPr>
          <a:xfrm>
            <a:off x="307182" y="1332465"/>
            <a:ext cx="4986337" cy="4121944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57F6BDD4-E066-4008-8011-6CC31AEB4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27281" y="1332465"/>
            <a:ext cx="3209537" cy="4121944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5E5411-D392-487F-A67F-C8A812A2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900" y="1591214"/>
            <a:ext cx="2553446" cy="829818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algn="ctr"/>
            <a:r>
              <a:rPr lang="en-US" sz="1950" dirty="0"/>
              <a:t>Why is Marginal Cost </a:t>
            </a:r>
            <a:r>
              <a:rPr lang="en-US" sz="1950" dirty="0" smtClean="0"/>
              <a:t>Important</a:t>
            </a:r>
            <a:r>
              <a:rPr lang="en-US" sz="195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711A8FB-68FC-45FC-B01E-38F809E2D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79275" y="1735074"/>
            <a:ext cx="96012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81E2DF8-F6D8-4E5C-B76E-E082FD8C1F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74268" y="2449103"/>
            <a:ext cx="2496312" cy="685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7E5EE7-C636-4161-8F52-35B28F424EB5}"/>
              </a:ext>
            </a:extLst>
          </p:cNvPr>
          <p:cNvSpPr txBox="1"/>
          <p:nvPr/>
        </p:nvSpPr>
        <p:spPr>
          <a:xfrm>
            <a:off x="5953899" y="2626614"/>
            <a:ext cx="2553446" cy="25717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75" b="1"/>
              <a:t>Marginal Cost mimics the supply line</a:t>
            </a:r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275" b="1"/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75" b="1"/>
              <a:t>It determines the cost for </a:t>
            </a:r>
            <a:r>
              <a:rPr lang="en-US" sz="1275" b="1" u="sng"/>
              <a:t>one extra </a:t>
            </a:r>
            <a:r>
              <a:rPr lang="en-US" sz="1275" b="1"/>
              <a:t>production of a good or service.</a:t>
            </a:r>
          </a:p>
        </p:txBody>
      </p:sp>
    </p:spTree>
    <p:extLst>
      <p:ext uri="{BB962C8B-B14F-4D97-AF65-F5344CB8AC3E}">
        <p14:creationId xmlns:p14="http://schemas.microsoft.com/office/powerpoint/2010/main" val="30738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C56674-B213-42FE-93C6-6A6EE6846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41" y="1326382"/>
            <a:ext cx="8229600" cy="1143000"/>
          </a:xfrm>
        </p:spPr>
        <p:txBody>
          <a:bodyPr/>
          <a:lstStyle/>
          <a:p>
            <a:r>
              <a:rPr lang="en-US" sz="4400" dirty="0"/>
              <a:t>How do </a:t>
            </a:r>
            <a:r>
              <a:rPr lang="en-US" sz="4400"/>
              <a:t>we </a:t>
            </a:r>
            <a:r>
              <a:rPr lang="en-US" sz="4400" smtClean="0"/>
              <a:t>Calculate</a:t>
            </a:r>
            <a:br>
              <a:rPr lang="en-US" sz="4400" smtClean="0"/>
            </a:br>
            <a:r>
              <a:rPr lang="en-US" sz="4400" smtClean="0"/>
              <a:t> </a:t>
            </a:r>
            <a:r>
              <a:rPr lang="en-US" sz="4400" dirty="0"/>
              <a:t>Marginal Cost?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287E86F-A305-4487-9E2F-FDABBEC19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322" y="2469382"/>
            <a:ext cx="6539548" cy="390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E4B7C1DD-857C-4D03-AAB3-C5C95BD51A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1098133"/>
            <a:ext cx="5625623" cy="4422557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D8C479-4BB2-4A06-941E-BCAFC8172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1337448"/>
            <a:ext cx="5034855" cy="1008731"/>
          </a:xfrm>
        </p:spPr>
        <p:txBody>
          <a:bodyPr>
            <a:normAutofit/>
          </a:bodyPr>
          <a:lstStyle/>
          <a:p>
            <a:r>
              <a:rPr lang="en-US" sz="3000" dirty="0"/>
              <a:t>AVERAGE COSTS</a:t>
            </a:r>
          </a:p>
        </p:txBody>
      </p:sp>
      <p:pic>
        <p:nvPicPr>
          <p:cNvPr id="4" name="Picture 6" descr="Harcourt Brace &amp; Company&#10;Family of Average Costs&#10; ">
            <a:extLst>
              <a:ext uri="{FF2B5EF4-FFF2-40B4-BE49-F238E27FC236}">
                <a16:creationId xmlns:a16="http://schemas.microsoft.com/office/drawing/2014/main" xmlns="" id="{D8FD05B3-9034-4874-B387-0477959E0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5806" y="3309411"/>
            <a:ext cx="2479131" cy="185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6" name="Content Placeholder 6151">
            <a:extLst>
              <a:ext uri="{FF2B5EF4-FFF2-40B4-BE49-F238E27FC236}">
                <a16:creationId xmlns:a16="http://schemas.microsoft.com/office/drawing/2014/main" xmlns="" id="{C2133311-48BF-4304-8E8D-5F0C51AC4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6" y="2448572"/>
            <a:ext cx="5042359" cy="2720188"/>
          </a:xfrm>
        </p:spPr>
        <p:txBody>
          <a:bodyPr>
            <a:normAutofit/>
          </a:bodyPr>
          <a:lstStyle/>
          <a:p>
            <a:r>
              <a:rPr lang="en-US" sz="1800" dirty="0"/>
              <a:t>Average total cost is also known as unit cost, since it is cost per unit of output </a:t>
            </a:r>
            <a:r>
              <a:rPr lang="en-US" sz="1800" dirty="0" smtClean="0"/>
              <a:t>produced</a:t>
            </a:r>
            <a:endParaRPr lang="en-US" sz="1800" dirty="0"/>
          </a:p>
        </p:txBody>
      </p:sp>
      <p:pic>
        <p:nvPicPr>
          <p:cNvPr id="6146" name="Picture 2" descr="Harcourt Brace &amp; Company&#10;Average Costs&#10;Average costs can be determined by&#10;dividing the firm’s costs by the&#10;quantity of out...">
            <a:extLst>
              <a:ext uri="{FF2B5EF4-FFF2-40B4-BE49-F238E27FC236}">
                <a16:creationId xmlns:a16="http://schemas.microsoft.com/office/drawing/2014/main" xmlns="" id="{93B88036-E912-402D-8535-EFEC6509F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9881"/>
          <a:stretch/>
        </p:blipFill>
        <p:spPr bwMode="auto">
          <a:xfrm>
            <a:off x="1413164" y="3052541"/>
            <a:ext cx="3484418" cy="235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arcourt Brace &amp; Company&#10;Family of Average Costs&#10;Average Fixed Costs (AFC)&#10;Average Variable Costs (AVC)&#10;Average Total Cost...">
            <a:extLst>
              <a:ext uri="{FF2B5EF4-FFF2-40B4-BE49-F238E27FC236}">
                <a16:creationId xmlns:a16="http://schemas.microsoft.com/office/drawing/2014/main" xmlns="" id="{DB6177D3-5AE8-4235-B10D-9A47C5BDD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088"/>
          <a:stretch/>
        </p:blipFill>
        <p:spPr bwMode="auto">
          <a:xfrm>
            <a:off x="6432409" y="1179613"/>
            <a:ext cx="2579891" cy="173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1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760AAC-301F-4613-BAC3-26A6F303E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Let’s </a:t>
            </a:r>
            <a:r>
              <a:rPr lang="en-US" sz="4400" dirty="0"/>
              <a:t>now calculate per unit </a:t>
            </a:r>
            <a:r>
              <a:rPr lang="en-US" sz="4400" dirty="0" smtClean="0"/>
              <a:t>costs…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B7C9F0A-C006-4B4E-9AB0-24AEA4B8E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061" y="2351956"/>
            <a:ext cx="7187879" cy="344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0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1" y="1061966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>
                <a:latin typeface="Calibri"/>
                <a:ea typeface="ＭＳ Ｐゴシック"/>
                <a:cs typeface="Calibri"/>
              </a:rPr>
              <a:t>Professional Development Certificate</a:t>
            </a:r>
            <a:endParaRPr lang="en-US" sz="4000" b="1">
              <a:solidFill>
                <a:srgbClr val="005CB8"/>
              </a:solidFill>
              <a:effectLst>
                <a:glow>
                  <a:srgbClr val="4F81BD">
                    <a:alpha val="0"/>
                  </a:srgbClr>
                </a:glow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13714B-F9E8-8C44-9AF8-383F3F244D95}"/>
              </a:ext>
            </a:extLst>
          </p:cNvPr>
          <p:cNvSpPr txBox="1"/>
          <p:nvPr/>
        </p:nvSpPr>
        <p:spPr>
          <a:xfrm>
            <a:off x="588955" y="2359260"/>
            <a:ext cx="8175171" cy="313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</a:rPr>
              <a:t>To earn your professional development certificate for this webinar, you must: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</a:rPr>
              <a:t>Watch a minimum of 45-minutes and you will automatically receive a professional development </a:t>
            </a:r>
            <a:r>
              <a:rPr lang="en-US" b="1" dirty="0">
                <a:solidFill>
                  <a:srgbClr val="7A9900"/>
                </a:solidFill>
                <a:latin typeface="Arial"/>
                <a:ea typeface="ＭＳ Ｐゴシック"/>
              </a:rPr>
              <a:t>certificate </a:t>
            </a:r>
            <a:r>
              <a:rPr lang="en-US" dirty="0">
                <a:latin typeface="Arial"/>
                <a:ea typeface="ＭＳ Ｐゴシック"/>
              </a:rPr>
              <a:t>via e-mail within 24 hours.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Accessing resources: </a:t>
            </a:r>
            <a:endParaRPr lang="en-US" dirty="0"/>
          </a:p>
          <a:p>
            <a:endParaRPr lang="en-US" dirty="0"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You can now easily download presentations, lesson plan materials, and activities for each webinar from </a:t>
            </a:r>
            <a:r>
              <a:rPr lang="en-US" b="1" i="1" dirty="0">
                <a:solidFill>
                  <a:srgbClr val="005CB8"/>
                </a:solidFill>
                <a:latin typeface="Arial"/>
                <a:ea typeface="ＭＳ Ｐゴシック"/>
                <a:cs typeface="Arial"/>
              </a:rPr>
              <a:t>EconEdLink.org/professional-development/</a:t>
            </a:r>
          </a:p>
          <a:p>
            <a:endParaRPr lang="en-US" b="1" i="1" dirty="0">
              <a:solidFill>
                <a:srgbClr val="005CB8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90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30B454-11AD-4FEA-9A96-65F3DE40A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Andrea’s Software Business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EDE7580-C31F-42F9-B44D-0EEC59B64B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969387"/>
              </p:ext>
            </p:extLst>
          </p:nvPr>
        </p:nvGraphicFramePr>
        <p:xfrm>
          <a:off x="753625" y="1818744"/>
          <a:ext cx="7104186" cy="4006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7451">
                  <a:extLst>
                    <a:ext uri="{9D8B030D-6E8A-4147-A177-3AD203B41FA5}">
                      <a16:colId xmlns:a16="http://schemas.microsoft.com/office/drawing/2014/main" xmlns="" val="3240345350"/>
                    </a:ext>
                  </a:extLst>
                </a:gridCol>
                <a:gridCol w="887451">
                  <a:extLst>
                    <a:ext uri="{9D8B030D-6E8A-4147-A177-3AD203B41FA5}">
                      <a16:colId xmlns:a16="http://schemas.microsoft.com/office/drawing/2014/main" xmlns="" val="2633439779"/>
                    </a:ext>
                  </a:extLst>
                </a:gridCol>
                <a:gridCol w="888214">
                  <a:extLst>
                    <a:ext uri="{9D8B030D-6E8A-4147-A177-3AD203B41FA5}">
                      <a16:colId xmlns:a16="http://schemas.microsoft.com/office/drawing/2014/main" xmlns="" val="3757843008"/>
                    </a:ext>
                  </a:extLst>
                </a:gridCol>
                <a:gridCol w="888214">
                  <a:extLst>
                    <a:ext uri="{9D8B030D-6E8A-4147-A177-3AD203B41FA5}">
                      <a16:colId xmlns:a16="http://schemas.microsoft.com/office/drawing/2014/main" xmlns="" val="70451239"/>
                    </a:ext>
                  </a:extLst>
                </a:gridCol>
                <a:gridCol w="888214">
                  <a:extLst>
                    <a:ext uri="{9D8B030D-6E8A-4147-A177-3AD203B41FA5}">
                      <a16:colId xmlns:a16="http://schemas.microsoft.com/office/drawing/2014/main" xmlns="" val="2954939569"/>
                    </a:ext>
                  </a:extLst>
                </a:gridCol>
                <a:gridCol w="888214">
                  <a:extLst>
                    <a:ext uri="{9D8B030D-6E8A-4147-A177-3AD203B41FA5}">
                      <a16:colId xmlns:a16="http://schemas.microsoft.com/office/drawing/2014/main" xmlns="" val="2780532305"/>
                    </a:ext>
                  </a:extLst>
                </a:gridCol>
                <a:gridCol w="888214">
                  <a:extLst>
                    <a:ext uri="{9D8B030D-6E8A-4147-A177-3AD203B41FA5}">
                      <a16:colId xmlns:a16="http://schemas.microsoft.com/office/drawing/2014/main" xmlns="" val="2936065870"/>
                    </a:ext>
                  </a:extLst>
                </a:gridCol>
                <a:gridCol w="888214">
                  <a:extLst>
                    <a:ext uri="{9D8B030D-6E8A-4147-A177-3AD203B41FA5}">
                      <a16:colId xmlns:a16="http://schemas.microsoft.com/office/drawing/2014/main" xmlns="" val="4135580682"/>
                    </a:ext>
                  </a:extLst>
                </a:gridCol>
              </a:tblGrid>
              <a:tr h="596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Number of Programs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TFC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TVC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TC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MC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AFC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AVC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ATC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extLst>
                  <a:ext uri="{0D108BD9-81ED-4DB2-BD59-A6C34878D82A}">
                    <a16:rowId xmlns:a16="http://schemas.microsoft.com/office/drawing/2014/main" xmlns="" val="3881593031"/>
                  </a:ext>
                </a:extLst>
              </a:tr>
              <a:tr h="1893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$60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$60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$60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extLst>
                  <a:ext uri="{0D108BD9-81ED-4DB2-BD59-A6C34878D82A}">
                    <a16:rowId xmlns:a16="http://schemas.microsoft.com/office/drawing/2014/main" xmlns="" val="3093888169"/>
                  </a:ext>
                </a:extLst>
              </a:tr>
              <a:tr h="1893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$60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$45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$105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$45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$60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$45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$105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extLst>
                  <a:ext uri="{0D108BD9-81ED-4DB2-BD59-A6C34878D82A}">
                    <a16:rowId xmlns:a16="http://schemas.microsoft.com/office/drawing/2014/main" xmlns="" val="569037860"/>
                  </a:ext>
                </a:extLst>
              </a:tr>
              <a:tr h="3790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$60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$85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$145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$40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$30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$42.50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$72.50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extLst>
                  <a:ext uri="{0D108BD9-81ED-4DB2-BD59-A6C34878D82A}">
                    <a16:rowId xmlns:a16="http://schemas.microsoft.com/office/drawing/2014/main" xmlns="" val="297767332"/>
                  </a:ext>
                </a:extLst>
              </a:tr>
              <a:tr h="1893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$60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$120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$180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$35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$20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$40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$60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extLst>
                  <a:ext uri="{0D108BD9-81ED-4DB2-BD59-A6C34878D82A}">
                    <a16:rowId xmlns:a16="http://schemas.microsoft.com/office/drawing/2014/main" xmlns="" val="1719859448"/>
                  </a:ext>
                </a:extLst>
              </a:tr>
              <a:tr h="3790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$60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$150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$210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$30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$15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$37.50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$52.50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extLst>
                  <a:ext uri="{0D108BD9-81ED-4DB2-BD59-A6C34878D82A}">
                    <a16:rowId xmlns:a16="http://schemas.microsoft.com/office/drawing/2014/main" xmlns="" val="614102641"/>
                  </a:ext>
                </a:extLst>
              </a:tr>
              <a:tr h="1893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$60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$185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$245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$35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$12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$37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$49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extLst>
                  <a:ext uri="{0D108BD9-81ED-4DB2-BD59-A6C34878D82A}">
                    <a16:rowId xmlns:a16="http://schemas.microsoft.com/office/drawing/2014/main" xmlns="" val="730857613"/>
                  </a:ext>
                </a:extLst>
              </a:tr>
              <a:tr h="3790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$60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$225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$285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$40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$10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$37.50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$47.50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extLst>
                  <a:ext uri="{0D108BD9-81ED-4DB2-BD59-A6C34878D82A}">
                    <a16:rowId xmlns:a16="http://schemas.microsoft.com/office/drawing/2014/main" xmlns="" val="4203087071"/>
                  </a:ext>
                </a:extLst>
              </a:tr>
              <a:tr h="3790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$60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$270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$330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$45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$8.50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$38.50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$47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extLst>
                  <a:ext uri="{0D108BD9-81ED-4DB2-BD59-A6C34878D82A}">
                    <a16:rowId xmlns:a16="http://schemas.microsoft.com/office/drawing/2014/main" xmlns="" val="2991389273"/>
                  </a:ext>
                </a:extLst>
              </a:tr>
              <a:tr h="3790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$60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$325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$385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$55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$7.50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$40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$47.50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extLst>
                  <a:ext uri="{0D108BD9-81ED-4DB2-BD59-A6C34878D82A}">
                    <a16:rowId xmlns:a16="http://schemas.microsoft.com/office/drawing/2014/main" xmlns="" val="3337726972"/>
                  </a:ext>
                </a:extLst>
              </a:tr>
              <a:tr h="3790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$60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$390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$450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$65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$6.60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$42.30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$48.90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extLst>
                  <a:ext uri="{0D108BD9-81ED-4DB2-BD59-A6C34878D82A}">
                    <a16:rowId xmlns:a16="http://schemas.microsoft.com/office/drawing/2014/main" xmlns="" val="606582173"/>
                  </a:ext>
                </a:extLst>
              </a:tr>
              <a:tr h="3790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$60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$465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$525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$75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$6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$46.50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$52.50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1" marR="28241" marT="0" marB="0"/>
                </a:tc>
                <a:extLst>
                  <a:ext uri="{0D108BD9-81ED-4DB2-BD59-A6C34878D82A}">
                    <a16:rowId xmlns:a16="http://schemas.microsoft.com/office/drawing/2014/main" xmlns="" val="429084183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2FCC26AE-1B18-44AF-AE75-D11AB86B5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6488" y="5825436"/>
            <a:ext cx="251575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/>
            <a:r>
              <a:rPr lang="en-US" alt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Andrea’s Software Business- Answers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D0394FE2-BDDA-4ECE-B320-81AE19E905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0625AAC5-802A-4197-8804-2B78FF65CE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27711" y="1023505"/>
            <a:ext cx="6288578" cy="99947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12965F-0E83-4438-B567-448A8972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340" y="1090422"/>
            <a:ext cx="5987034" cy="651510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algn="ctr"/>
            <a:r>
              <a:rPr lang="en-US" sz="3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Graphs of ATC, AVC, AFC and MC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3144E2-767C-41A3-829F-A06084D123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73" r="3" b="1748"/>
          <a:stretch/>
        </p:blipFill>
        <p:spPr>
          <a:xfrm>
            <a:off x="0" y="2453508"/>
            <a:ext cx="4645749" cy="38444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CA66703-C2C7-4702-AC26-D3D4323017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72" b="-2"/>
          <a:stretch/>
        </p:blipFill>
        <p:spPr bwMode="auto">
          <a:xfrm>
            <a:off x="4645749" y="2453526"/>
            <a:ext cx="4183380" cy="306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838578-77C4-4FFF-B73F-DC7FBE548950}"/>
              </a:ext>
            </a:extLst>
          </p:cNvPr>
          <p:cNvSpPr txBox="1"/>
          <p:nvPr/>
        </p:nvSpPr>
        <p:spPr>
          <a:xfrm>
            <a:off x="408709" y="2071004"/>
            <a:ext cx="145362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True - 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7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520A1A-BB2B-4793-AE4C-0D54BAC0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E2C8940-013F-437D-B495-966F5166F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212976"/>
            <a:ext cx="4914900" cy="19931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11082E-66B9-4DBE-8A91-932B7DFA6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394" y="3287965"/>
            <a:ext cx="5129213" cy="12501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BF63B89-8426-4B9B-94CB-32B972EC5856}"/>
              </a:ext>
            </a:extLst>
          </p:cNvPr>
          <p:cNvSpPr txBox="1"/>
          <p:nvPr/>
        </p:nvSpPr>
        <p:spPr>
          <a:xfrm rot="10800000" flipH="1" flipV="1">
            <a:off x="3498274" y="4887916"/>
            <a:ext cx="44819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Marginal Cost of the 5</a:t>
            </a:r>
            <a:r>
              <a:rPr lang="en-US" sz="2100" b="1" baseline="30000" dirty="0"/>
              <a:t>th</a:t>
            </a:r>
            <a:r>
              <a:rPr lang="en-US" sz="2100" b="1" dirty="0"/>
              <a:t> car is $25,000 and the average total cost of the 5</a:t>
            </a:r>
            <a:r>
              <a:rPr lang="en-US" sz="2100" b="1" baseline="30000" dirty="0"/>
              <a:t>th</a:t>
            </a:r>
            <a:r>
              <a:rPr lang="en-US" sz="2100" b="1" dirty="0"/>
              <a:t>  car is $50,000.</a:t>
            </a:r>
          </a:p>
        </p:txBody>
      </p:sp>
    </p:spTree>
    <p:extLst>
      <p:ext uri="{BB962C8B-B14F-4D97-AF65-F5344CB8AC3E}">
        <p14:creationId xmlns:p14="http://schemas.microsoft.com/office/powerpoint/2010/main" val="196892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arcourt Brace &amp; Company&#10;Costs in the Long Run&#10;For many firms, the division of total&#10;costs between fixed and variable cost...">
            <a:extLst>
              <a:ext uri="{FF2B5EF4-FFF2-40B4-BE49-F238E27FC236}">
                <a16:creationId xmlns:a16="http://schemas.microsoft.com/office/drawing/2014/main" xmlns="" id="{20DEEEB6-81BF-46CE-B581-E43166A717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8" y="1194305"/>
            <a:ext cx="3370925" cy="253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arcourt Brace &amp; Company&#10;Costs in the Long Run&#10;Because many costs are fixed in the&#10;short run but variable in the long run,...">
            <a:extLst>
              <a:ext uri="{FF2B5EF4-FFF2-40B4-BE49-F238E27FC236}">
                <a16:creationId xmlns:a16="http://schemas.microsoft.com/office/drawing/2014/main" xmlns="" id="{A4BBD10F-7BC3-4A05-960E-EEEBC4E09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31" y="1284738"/>
            <a:ext cx="3130022" cy="234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arcourt Brace &amp; Company&#10;U-Shaped Long-Run&#10;Average Total Cost&#10;Quantity of&#10;Cars per Day&#10;0&#10;Average&#10;Total&#10;Cost&#10;Economies&#10;of s...">
            <a:extLst>
              <a:ext uri="{FF2B5EF4-FFF2-40B4-BE49-F238E27FC236}">
                <a16:creationId xmlns:a16="http://schemas.microsoft.com/office/drawing/2014/main" xmlns="" id="{FDF474FF-83A4-4E04-BBDA-7A9A51147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431" y="3184463"/>
            <a:ext cx="3751129" cy="28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5ADB60-2034-4D00-931D-5347BCAAD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13D1533-32CF-42BB-A768-A661F7365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91" y="914401"/>
            <a:ext cx="9061353" cy="491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9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1DE490-56DB-476C-9B33-FC6953D12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 A Quiz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59C8D72-4510-4B08-AE69-03BFA6E33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156" y="2202170"/>
            <a:ext cx="4579144" cy="942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4B23537-40E6-49FF-B79C-588F57E0E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692" y="3261682"/>
            <a:ext cx="4329113" cy="1035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BD1D487-01E5-446D-AD5F-5DF00CE1D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907" y="4430029"/>
            <a:ext cx="4693444" cy="6357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CA792CA-6C67-43DB-BF32-D586AB340CDC}"/>
              </a:ext>
            </a:extLst>
          </p:cNvPr>
          <p:cNvSpPr txBox="1"/>
          <p:nvPr/>
        </p:nvSpPr>
        <p:spPr>
          <a:xfrm>
            <a:off x="134816" y="5449907"/>
            <a:ext cx="8752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Economies </a:t>
            </a:r>
            <a:r>
              <a:rPr lang="en-US" b="1" dirty="0"/>
              <a:t>of scale </a:t>
            </a:r>
            <a:r>
              <a:rPr lang="en-US" b="1" dirty="0" smtClean="0"/>
              <a:t>because </a:t>
            </a:r>
            <a:r>
              <a:rPr lang="en-US" b="1" dirty="0" smtClean="0"/>
              <a:t>9 jets</a:t>
            </a:r>
            <a:r>
              <a:rPr lang="en-US" b="1" dirty="0"/>
              <a:t>/$</a:t>
            </a:r>
            <a:r>
              <a:rPr lang="en-US" b="1" dirty="0" smtClean="0"/>
              <a:t>9 = </a:t>
            </a:r>
            <a:r>
              <a:rPr lang="en-US" b="1" dirty="0"/>
              <a:t>$1 million each.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				10 </a:t>
            </a:r>
            <a:r>
              <a:rPr lang="en-US" b="1" dirty="0"/>
              <a:t>jets/$</a:t>
            </a:r>
            <a:r>
              <a:rPr lang="en-US" b="1" dirty="0" smtClean="0"/>
              <a:t>9.5 = </a:t>
            </a:r>
            <a:r>
              <a:rPr lang="en-US" b="1" dirty="0" smtClean="0"/>
              <a:t>&lt; </a:t>
            </a:r>
            <a:r>
              <a:rPr lang="en-US" b="1" dirty="0"/>
              <a:t>$1 million per jet</a:t>
            </a:r>
          </a:p>
        </p:txBody>
      </p:sp>
    </p:spTree>
    <p:extLst>
      <p:ext uri="{BB962C8B-B14F-4D97-AF65-F5344CB8AC3E}">
        <p14:creationId xmlns:p14="http://schemas.microsoft.com/office/powerpoint/2010/main" val="14306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D4993743-B10A-433C-9996-3035D2C3A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45">
            <a:extLst>
              <a:ext uri="{FF2B5EF4-FFF2-40B4-BE49-F238E27FC236}">
                <a16:creationId xmlns:a16="http://schemas.microsoft.com/office/drawing/2014/main" xmlns="" id="{BB3B8946-A0AA-42D4-8A24-639DC6EA17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07283" y="1624013"/>
            <a:ext cx="532209" cy="1571626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46">
            <a:extLst>
              <a:ext uri="{FF2B5EF4-FFF2-40B4-BE49-F238E27FC236}">
                <a16:creationId xmlns:a16="http://schemas.microsoft.com/office/drawing/2014/main" xmlns="" id="{AB1038E6-06EF-4DCB-B52E-D3825C50F7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07283" y="1485559"/>
            <a:ext cx="302419" cy="1279073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47">
            <a:extLst>
              <a:ext uri="{FF2B5EF4-FFF2-40B4-BE49-F238E27FC236}">
                <a16:creationId xmlns:a16="http://schemas.microsoft.com/office/drawing/2014/main" xmlns="" id="{5C7EF35C-8B7D-4026-8F09-8B2B225057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83496" y="1337921"/>
            <a:ext cx="126206" cy="1284896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44">
            <a:extLst>
              <a:ext uri="{FF2B5EF4-FFF2-40B4-BE49-F238E27FC236}">
                <a16:creationId xmlns:a16="http://schemas.microsoft.com/office/drawing/2014/main" xmlns="" id="{5F24A71D-C0A9-49AC-B2D1-5A9EA2BD3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5511404" y="1334037"/>
            <a:ext cx="246459" cy="130677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14280C55-570C-4284-9850-B2BA33DB67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83042" y="1334037"/>
            <a:ext cx="5274821" cy="11560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638A8D-D879-43AE-898A-5B80F0F39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70" y="1460496"/>
            <a:ext cx="4568484" cy="904366"/>
          </a:xfrm>
        </p:spPr>
        <p:txBody>
          <a:bodyPr>
            <a:normAutofit fontScale="90000"/>
          </a:bodyPr>
          <a:lstStyle/>
          <a:p>
            <a:r>
              <a:rPr lang="en-US" sz="3000">
                <a:solidFill>
                  <a:srgbClr val="FEFFFF"/>
                </a:solidFill>
              </a:rPr>
              <a:t>Where does a Company Produce?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6F194D-298D-49A6-9407-0168E567F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642" y="2728088"/>
            <a:ext cx="4330412" cy="2672369"/>
          </a:xfrm>
        </p:spPr>
        <p:txBody>
          <a:bodyPr>
            <a:normAutofit/>
          </a:bodyPr>
          <a:lstStyle/>
          <a:p>
            <a:r>
              <a:rPr lang="en-US" sz="1800" dirty="0"/>
              <a:t>1.  Where they make the most profit</a:t>
            </a:r>
          </a:p>
          <a:p>
            <a:endParaRPr lang="en-US" sz="1800" dirty="0"/>
          </a:p>
          <a:p>
            <a:r>
              <a:rPr lang="en-US" sz="1800" dirty="0"/>
              <a:t>2. Where MR= MC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xmlns="" id="{FF512B08-F0B2-42A4-8B82-6A5D0790A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0493" y="2764632"/>
            <a:ext cx="3120990" cy="234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B8DEBA55-647F-401B-9F07-9B8C6F096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0576" y="4285401"/>
            <a:ext cx="2068103" cy="206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37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F87945-A001-489F-9D9B-7D9435F0B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79" y="1117853"/>
            <a:ext cx="8325612" cy="13510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0BF912-D342-4EE2-B90B-A22137346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96163"/>
            <a:ext cx="7886700" cy="99417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Profits?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Total </a:t>
            </a:r>
            <a:r>
              <a:rPr lang="en-US" sz="2800" dirty="0" smtClean="0">
                <a:solidFill>
                  <a:schemeClr val="bg1"/>
                </a:solidFill>
              </a:rPr>
              <a:t>Revenue - Total Cost = </a:t>
            </a:r>
            <a:r>
              <a:rPr lang="en-US" sz="2800" dirty="0">
                <a:solidFill>
                  <a:schemeClr val="bg1"/>
                </a:solidFill>
              </a:rPr>
              <a:t>Profits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7714DB6-A49A-44D7-B642-D33A906AC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" r="4301" b="-2"/>
          <a:stretch/>
        </p:blipFill>
        <p:spPr>
          <a:xfrm>
            <a:off x="630936" y="2744833"/>
            <a:ext cx="4677156" cy="274513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B8DEBA55-647F-401B-9F07-9B8C6F096F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7850" y="289506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0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F87945-A001-489F-9D9B-7D9435F0B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79" y="1117853"/>
            <a:ext cx="8325612" cy="13510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84EFB0-647C-4F40-BBDF-BE1FAE3C8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96163"/>
            <a:ext cx="7886700" cy="99417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MR=MC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470ED51-4F4E-4AFE-9AFA-FD75F42DF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6" r="175" b="-3"/>
          <a:stretch/>
        </p:blipFill>
        <p:spPr>
          <a:xfrm>
            <a:off x="630936" y="2744833"/>
            <a:ext cx="4677156" cy="274513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D1B534D5-4523-40DE-8FF8-163F5F5F9E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0231" y="3047406"/>
            <a:ext cx="2852738" cy="213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12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ACEFA0-931E-409C-97F3-6B5EA1969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PERFECT COMPETITION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11E87903-6688-4695-B3E8-5C7C4397C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5228" y="2340174"/>
            <a:ext cx="5493544" cy="303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8575C10-8187-4AC4-AD72-C754EAFD28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3490721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1277009"/>
            <a:ext cx="2675936" cy="371436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Objectives for This Lesson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4E776C9-ED67-41B7-B3A3-4DF76EF3AC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507048"/>
            <a:ext cx="32232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4CA680B5-B331-4E12-8FFA-D84A71458A5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886200" y="1283494"/>
          <a:ext cx="4686300" cy="4242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619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8966"/>
            <a:ext cx="8229600" cy="1143000"/>
          </a:xfrm>
        </p:spPr>
        <p:txBody>
          <a:bodyPr/>
          <a:lstStyle/>
          <a:p>
            <a:r>
              <a:rPr lang="en-US" sz="4000" dirty="0"/>
              <a:t>Characteristics of Pure Competition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113" y="2276068"/>
            <a:ext cx="3150394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55" y="3429000"/>
            <a:ext cx="4071938" cy="1207294"/>
          </a:xfrm>
          <a:prstGeom prst="rect">
            <a:avLst/>
          </a:prstGeom>
        </p:spPr>
      </p:pic>
      <p:pic>
        <p:nvPicPr>
          <p:cNvPr id="1026" name="Picture 2" descr="https://tse4.mm.bing.net/th?id=OIP.j9yy2R_I3uvjx60vOoax-gHaFj&amp;pid=Api&amp;P=0&amp;w=244&amp;h=1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925" y="2012156"/>
            <a:ext cx="1743075" cy="130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C72DAD-60F9-4F27-A718-4793AF698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033" y="3511153"/>
            <a:ext cx="2531519" cy="2568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1965" y="4972050"/>
            <a:ext cx="407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1965" y="4736854"/>
            <a:ext cx="3810663" cy="112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1753" y="1019137"/>
            <a:ext cx="6099074" cy="38141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3D4289A-F830-445C-8EA6-B0F7DE740E97}"/>
              </a:ext>
            </a:extLst>
          </p:cNvPr>
          <p:cNvSpPr txBox="1"/>
          <p:nvPr/>
        </p:nvSpPr>
        <p:spPr>
          <a:xfrm>
            <a:off x="2326194" y="563440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AF3DAC-1EAF-432C-AC09-A28173B9EDC1}"/>
              </a:ext>
            </a:extLst>
          </p:cNvPr>
          <p:cNvSpPr txBox="1"/>
          <p:nvPr/>
        </p:nvSpPr>
        <p:spPr>
          <a:xfrm>
            <a:off x="5719188" y="5634404"/>
            <a:ext cx="137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FIRM</a:t>
            </a:r>
          </a:p>
        </p:txBody>
      </p:sp>
    </p:spTree>
    <p:extLst>
      <p:ext uri="{BB962C8B-B14F-4D97-AF65-F5344CB8AC3E}">
        <p14:creationId xmlns:p14="http://schemas.microsoft.com/office/powerpoint/2010/main" val="17026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02E08E-A532-4216-AEE5-6B7F2ACA1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1" y="1894115"/>
            <a:ext cx="2945501" cy="3069771"/>
          </a:xfrm>
        </p:spPr>
        <p:txBody>
          <a:bodyPr anchor="ctr">
            <a:normAutofit/>
          </a:bodyPr>
          <a:lstStyle/>
          <a:p>
            <a:r>
              <a:rPr lang="en-US" sz="3300" dirty="0"/>
              <a:t>Why is the Horizontal Line </a:t>
            </a:r>
            <a:r>
              <a:rPr lang="en-US" sz="3300" dirty="0" smtClean="0"/>
              <a:t> </a:t>
            </a:r>
            <a:r>
              <a:rPr lang="en-US" sz="3300" i="1" dirty="0"/>
              <a:t>MR=D=AR=P?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4B04B6F9-8961-48CB-8A89-097C3CACFD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87415" y="1565673"/>
          <a:ext cx="4971603" cy="373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753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CDBEC0-7094-49A3-816F-194E8D5E6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68" y="1267843"/>
            <a:ext cx="8441081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100" dirty="0"/>
              <a:t>Check this </a:t>
            </a:r>
            <a:r>
              <a:rPr lang="en-US" sz="3100" dirty="0" smtClean="0"/>
              <a:t>out… </a:t>
            </a:r>
            <a:r>
              <a:rPr lang="en-US" sz="1650" dirty="0">
                <a:hlinkClick r:id="rId2"/>
              </a:rPr>
              <a:t>https://www.youtube.com/watch?v=Z9e_7j9WzA0</a:t>
            </a:r>
            <a:r>
              <a:rPr lang="en-US" sz="1650" dirty="0"/>
              <a:t/>
            </a:r>
            <a:br>
              <a:rPr lang="en-US" sz="1650" dirty="0"/>
            </a:br>
            <a:r>
              <a:rPr lang="en-US" sz="1800" dirty="0">
                <a:hlinkClick r:id="rId3"/>
              </a:rPr>
              <a:t>https://www.youtube.com/watch?v=SjZmnOAPKUM&amp;list=PLE70CA726102FB294&amp;index=14</a:t>
            </a:r>
            <a:endParaRPr lang="en-US" sz="16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5064AD-16F4-4061-A274-936B1B5C6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sz="3400" b="1" dirty="0"/>
          </a:p>
          <a:p>
            <a:pPr marL="0" indent="0">
              <a:buNone/>
            </a:pPr>
            <a:r>
              <a:rPr lang="en-US" sz="3400" b="1" dirty="0"/>
              <a:t>As a result of the </a:t>
            </a:r>
            <a:r>
              <a:rPr lang="en-US" sz="3400" b="1" dirty="0" smtClean="0"/>
              <a:t>video, answer </a:t>
            </a:r>
            <a:r>
              <a:rPr lang="en-US" sz="3400" b="1" dirty="0"/>
              <a:t>the following question:</a:t>
            </a:r>
          </a:p>
          <a:p>
            <a:pPr marL="0" indent="0" algn="ctr">
              <a:buNone/>
            </a:pPr>
            <a:r>
              <a:rPr lang="en-US" sz="4000" b="1" dirty="0" smtClean="0"/>
              <a:t>Explain   MR = D = AR = P</a:t>
            </a:r>
            <a:endParaRPr lang="en-US" sz="4000" b="1" dirty="0"/>
          </a:p>
          <a:p>
            <a:endParaRPr lang="en-US" sz="3400" b="1" dirty="0"/>
          </a:p>
          <a:p>
            <a:pPr marL="0" indent="0">
              <a:buNone/>
            </a:pPr>
            <a:r>
              <a:rPr lang="en-US" sz="3400" b="1" u="sng" dirty="0"/>
              <a:t>QTY		P		TR		MR		AR</a:t>
            </a:r>
          </a:p>
          <a:p>
            <a:r>
              <a:rPr lang="en-US" sz="3400" b="1" dirty="0"/>
              <a:t>1		$5		$5		0		$5</a:t>
            </a:r>
          </a:p>
          <a:p>
            <a:r>
              <a:rPr lang="en-US" sz="3400" b="1" dirty="0"/>
              <a:t>2		$5		$10		$5		$5</a:t>
            </a:r>
          </a:p>
          <a:p>
            <a:r>
              <a:rPr lang="en-US" sz="3400" b="1" dirty="0"/>
              <a:t>3		$5		$15		$5		$5</a:t>
            </a:r>
          </a:p>
          <a:p>
            <a:r>
              <a:rPr lang="en-US" sz="3400" b="1" dirty="0"/>
              <a:t>4		$5		$20		$5		$5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652" y="1979525"/>
            <a:ext cx="8256409" cy="388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154EE-D993-4AC0-931F-C1E95697A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39996"/>
            <a:ext cx="8229600" cy="1143000"/>
          </a:xfrm>
        </p:spPr>
        <p:txBody>
          <a:bodyPr/>
          <a:lstStyle/>
          <a:p>
            <a:pPr algn="ctr"/>
            <a:r>
              <a:rPr lang="en-US" sz="4000" dirty="0"/>
              <a:t>Forrest Gump and the Shrimp Boat Scene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18F7E5-2F35-4696-AA8B-294289800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https://www.youtube.com/watch?v=TjcK-LGgtLA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ACE28C-2957-408B-8E8C-048A85FCF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962" y="2842941"/>
            <a:ext cx="2204885" cy="31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0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5413" y="989815"/>
            <a:ext cx="6240995" cy="454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6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-12&#10;Profit Maximization: MR-MC&#10;ApproachCostandrevenue&#10;$200&#10;150&#10;100&#10;50&#10;0&#10;1 2 3 4 5 6 7 8 9 10&#10;Output&#10;Economic profit MR =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5" y="783772"/>
            <a:ext cx="4833256" cy="35571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478506" y="4454091"/>
            <a:ext cx="4572000" cy="20018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5" indent="-25717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price of each unit sold in this firm?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per unit profit of this firm?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per unit cost of the firm?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total cost of the firm?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does the MC cross AVC and ATC?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why there is a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profit.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your total revenue? Total cost?</a:t>
            </a:r>
          </a:p>
        </p:txBody>
      </p:sp>
    </p:spTree>
    <p:extLst>
      <p:ext uri="{BB962C8B-B14F-4D97-AF65-F5344CB8AC3E}">
        <p14:creationId xmlns:p14="http://schemas.microsoft.com/office/powerpoint/2010/main" val="15291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78B89D-8F33-45ED-800A-A1C78F084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59" y="1647930"/>
            <a:ext cx="8229600" cy="1143000"/>
          </a:xfrm>
        </p:spPr>
        <p:txBody>
          <a:bodyPr/>
          <a:lstStyle/>
          <a:p>
            <a:r>
              <a:rPr lang="en-US" dirty="0"/>
              <a:t>Pure </a:t>
            </a:r>
            <a:r>
              <a:rPr lang="en-US" dirty="0" smtClean="0"/>
              <a:t>Competition: </a:t>
            </a:r>
            <a:r>
              <a:rPr lang="en-US" dirty="0"/>
              <a:t>Short </a:t>
            </a:r>
            <a:r>
              <a:rPr lang="en-US" dirty="0" err="1"/>
              <a:t>Run</a:t>
            </a:r>
            <a:r>
              <a:rPr lang="en-US" dirty="0" err="1">
                <a:sym typeface="Wingdings" panose="05000000000000000000" pitchFamily="2" charset="2"/>
              </a:rPr>
              <a:t>Long</a:t>
            </a:r>
            <a:r>
              <a:rPr lang="en-US" dirty="0">
                <a:sym typeface="Wingdings" panose="05000000000000000000" pitchFamily="2" charset="2"/>
              </a:rPr>
              <a:t> Run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(Profit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34353D2-CEA8-40F8-B3E9-3AB356D427D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887" y="3426489"/>
            <a:ext cx="3411658" cy="2878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CA5E8F-EDFC-431E-B7C8-DDEA0E0733A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84466" y="3426489"/>
            <a:ext cx="3850562" cy="287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8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0-14&#10;Loss-Minimizing Case&#10;Loss&#10;MR = P&#10;MC&#10;AVC&#10;ATC&#10;P=$81&#10;A=$91.67&#10;V = $75&#10;LO5&#10;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52" y="914400"/>
            <a:ext cx="5851490" cy="4653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63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3509FD-D33F-4480-BF9A-7AC10EA5C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74" y="2009670"/>
            <a:ext cx="2837220" cy="3938954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1050" dirty="0">
                <a:solidFill>
                  <a:srgbClr val="FFFFFF"/>
                </a:solidFill>
              </a:rPr>
              <a:t>ACDC </a:t>
            </a:r>
            <a:r>
              <a:rPr lang="en-US" sz="1050" dirty="0" smtClean="0">
                <a:solidFill>
                  <a:srgbClr val="FFFFFF"/>
                </a:solidFill>
              </a:rPr>
              <a:t>CLIFFORD</a:t>
            </a:r>
            <a:br>
              <a:rPr lang="en-US" sz="1050" dirty="0" smtClean="0">
                <a:solidFill>
                  <a:srgbClr val="FFFFFF"/>
                </a:solidFill>
              </a:rPr>
            </a:br>
            <a:r>
              <a:rPr lang="en-US" sz="1050" dirty="0" smtClean="0">
                <a:solidFill>
                  <a:srgbClr val="FFFFFF"/>
                </a:solidFill>
              </a:rPr>
              <a:t>MJMFOODIE.COM</a:t>
            </a:r>
            <a:r>
              <a:rPr lang="en-US" sz="1050" dirty="0">
                <a:solidFill>
                  <a:srgbClr val="FFFFFF"/>
                </a:solidFill>
              </a:rPr>
              <a:t/>
            </a:r>
            <a:br>
              <a:rPr lang="en-US" sz="1050" dirty="0">
                <a:solidFill>
                  <a:srgbClr val="FFFFFF"/>
                </a:solidFill>
              </a:rPr>
            </a:br>
            <a:r>
              <a:rPr lang="en-US" sz="1050" dirty="0">
                <a:solidFill>
                  <a:srgbClr val="FFFFFF"/>
                </a:solidFill>
              </a:rPr>
              <a:t>GROKKINGECON.COM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D6EA7C3-93DF-4DA3-8E8C-067A33186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906" y="1839516"/>
            <a:ext cx="2690813" cy="1644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E2F2D3-1C95-4B78-BD96-D07140DA5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906" y="3545681"/>
            <a:ext cx="2690813" cy="14716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33291DB-8D09-4F0E-A66A-E375961B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631" y="1839516"/>
            <a:ext cx="2671763" cy="16109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16DF12F-9203-4C40-B6C8-E33C06E9C2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2631" y="3512344"/>
            <a:ext cx="2671763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0A3C8A-09F7-4B60-A8F9-BF05B1FB3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37881"/>
            <a:ext cx="8229600" cy="1143000"/>
          </a:xfrm>
        </p:spPr>
        <p:txBody>
          <a:bodyPr/>
          <a:lstStyle/>
          <a:p>
            <a:r>
              <a:rPr lang="en-US" dirty="0"/>
              <a:t>Pure </a:t>
            </a:r>
            <a:r>
              <a:rPr lang="en-US" dirty="0" smtClean="0"/>
              <a:t>Competition: </a:t>
            </a:r>
            <a:r>
              <a:rPr lang="en-US" dirty="0"/>
              <a:t>Short Run-&gt;Long Run</a:t>
            </a:r>
            <a:br>
              <a:rPr lang="en-US" dirty="0"/>
            </a:br>
            <a:r>
              <a:rPr lang="en-US" dirty="0"/>
              <a:t>(Loss)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F18BA74-6CF8-49F0-8E2A-E1394E4F6D3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932714"/>
            <a:ext cx="3510116" cy="22565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743E397-1233-4655-976E-F99E296ED9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59655" y="3725085"/>
            <a:ext cx="3950494" cy="267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-15&#10;Shutdown Case&#10;MR = P&#10;MC&#10;AVC&#10;ATC&#10;P=$71&#10;V = $74&#10;Short-run shut down point&#10;P &lt; minimum AVC&#10;$71 &lt; $74&#10;LO5&#10;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169" y="1131094"/>
            <a:ext cx="5157229" cy="43588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24F8A2-CA58-4C30-94B1-398DC6E0C670}"/>
              </a:ext>
            </a:extLst>
          </p:cNvPr>
          <p:cNvSpPr txBox="1"/>
          <p:nvPr/>
        </p:nvSpPr>
        <p:spPr>
          <a:xfrm>
            <a:off x="2044084" y="5411495"/>
            <a:ext cx="409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must this firm shut down? Explain</a:t>
            </a:r>
          </a:p>
        </p:txBody>
      </p:sp>
    </p:spTree>
    <p:extLst>
      <p:ext uri="{BB962C8B-B14F-4D97-AF65-F5344CB8AC3E}">
        <p14:creationId xmlns:p14="http://schemas.microsoft.com/office/powerpoint/2010/main" val="169313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-19&#10;3 Production Questions&#10;LO3&#10;Output Determination in Pure Competition in the Short Run&#10;Question Answer&#10;Should this fir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93" y="1131093"/>
            <a:ext cx="7111720" cy="4948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3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11" y="1334690"/>
            <a:ext cx="8229600" cy="1143000"/>
          </a:xfrm>
        </p:spPr>
        <p:txBody>
          <a:bodyPr/>
          <a:lstStyle/>
          <a:p>
            <a:r>
              <a:rPr lang="en-US" dirty="0"/>
              <a:t>Review of Pure Competition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711" y="2783393"/>
            <a:ext cx="7751103" cy="328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8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>
                <a:latin typeface="Calibri"/>
                <a:ea typeface="ＭＳ Ｐゴシック"/>
                <a:cs typeface="Calibri"/>
              </a:rPr>
              <a:t>CEE Affiliates</a:t>
            </a:r>
            <a:endParaRPr lang="en-US" sz="5500" b="1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3AF44DA-7F29-495C-9279-01A773172FC7}"/>
              </a:ext>
            </a:extLst>
          </p:cNvPr>
          <p:cNvSpPr txBox="1"/>
          <p:nvPr/>
        </p:nvSpPr>
        <p:spPr>
          <a:xfrm>
            <a:off x="1501666" y="5134678"/>
            <a:ext cx="61406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  <a:hlinkClick r:id="rId3"/>
              </a:rPr>
              <a:t>https://www.councilforeconed.org/resources/local-affiliates/</a:t>
            </a:r>
            <a:endParaRPr lang="en-US"/>
          </a:p>
          <a:p>
            <a:pPr algn="l"/>
            <a:endParaRPr lang="en-US"/>
          </a:p>
        </p:txBody>
      </p:sp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xmlns="" id="{85988BD1-7DE7-45DD-9D4C-654DA4937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2335947"/>
            <a:ext cx="6095999" cy="24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7CB802-F662-483C-A991-A2770C8BE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Thank you for sharing the evening with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60E92A-2F81-426E-A9D2-B0D204E4C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i="1" dirty="0"/>
              <a:t>I hope that  the information that I presented </a:t>
            </a:r>
            <a:r>
              <a:rPr lang="en-US" sz="4000" b="1" i="1" dirty="0" smtClean="0"/>
              <a:t>helps </a:t>
            </a:r>
            <a:r>
              <a:rPr lang="en-US" sz="4000" b="1" i="1" dirty="0"/>
              <a:t>you in the classroom with your students when studying </a:t>
            </a:r>
            <a:r>
              <a:rPr lang="en-US" sz="4000" b="1" i="1" u="sng" dirty="0"/>
              <a:t>Cost of Production </a:t>
            </a:r>
            <a:r>
              <a:rPr lang="en-US" sz="4000" b="1" i="1" dirty="0"/>
              <a:t>and </a:t>
            </a:r>
            <a:r>
              <a:rPr lang="en-US" sz="4000" b="1" i="1" u="sng" dirty="0"/>
              <a:t>Perfect </a:t>
            </a:r>
            <a:r>
              <a:rPr lang="en-US" sz="4000" b="1" i="1" u="sng" dirty="0" smtClean="0"/>
              <a:t>Competition</a:t>
            </a:r>
            <a:endParaRPr lang="en-US" sz="4000" b="1" i="1" u="sng" dirty="0"/>
          </a:p>
        </p:txBody>
      </p:sp>
    </p:spTree>
    <p:extLst>
      <p:ext uri="{BB962C8B-B14F-4D97-AF65-F5344CB8AC3E}">
        <p14:creationId xmlns:p14="http://schemas.microsoft.com/office/powerpoint/2010/main" val="375749058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C4248D-F0ED-457D-8103-4BE3C4CD6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/>
              <a:t>How I Built </a:t>
            </a:r>
            <a:r>
              <a:rPr lang="en-US" sz="4000" i="1" dirty="0" smtClean="0"/>
              <a:t>This </a:t>
            </a:r>
            <a:r>
              <a:rPr lang="en-US" sz="4000" dirty="0"/>
              <a:t>with Guy Raz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197F433-BF55-41E7-89A1-7813521AE0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248" y="2226469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75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D4993743-B10A-433C-9996-3035D2C3A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xmlns="" id="{BB3B8946-A0AA-42D4-8A24-639DC6EA17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07283" y="1624013"/>
            <a:ext cx="532209" cy="1571626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xmlns="" id="{AB1038E6-06EF-4DCB-B52E-D3825C50F7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07283" y="1485559"/>
            <a:ext cx="302419" cy="1279073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xmlns="" id="{5C7EF35C-8B7D-4026-8F09-8B2B225057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83496" y="1337921"/>
            <a:ext cx="126206" cy="1284896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xmlns="" id="{5F24A71D-C0A9-49AC-B2D1-5A9EA2BD3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5511404" y="1334037"/>
            <a:ext cx="246459" cy="130677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4280C55-570C-4284-9850-B2BA33DB67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83042" y="1334037"/>
            <a:ext cx="5274821" cy="11560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5EFE7C-CC83-4DE7-AEE6-CCF79FD3D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70" y="1460496"/>
            <a:ext cx="4568484" cy="904366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EFFFF"/>
                </a:solidFill>
              </a:rPr>
              <a:t>CEE Publications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76E8D6-6D8D-433A-86A1-0939EF3E4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642" y="2728088"/>
            <a:ext cx="4330412" cy="2672369"/>
          </a:xfrm>
        </p:spPr>
        <p:txBody>
          <a:bodyPr>
            <a:normAutofit/>
          </a:bodyPr>
          <a:lstStyle/>
          <a:p>
            <a:r>
              <a:rPr lang="en-US" sz="1800" dirty="0"/>
              <a:t>HIGH SCHOOL ECONOMICS – Chapter </a:t>
            </a:r>
            <a:r>
              <a:rPr lang="en-US" sz="1800" dirty="0" smtClean="0"/>
              <a:t>7.8.9</a:t>
            </a:r>
            <a:endParaRPr lang="en-US" sz="1800" dirty="0"/>
          </a:p>
          <a:p>
            <a:r>
              <a:rPr lang="en-US" sz="1800" dirty="0"/>
              <a:t>Advanced Placement ECONOMICS </a:t>
            </a:r>
            <a:r>
              <a:rPr lang="en-US" sz="1800" dirty="0" smtClean="0"/>
              <a:t>(Microeconomics</a:t>
            </a:r>
            <a:r>
              <a:rPr lang="en-US" sz="1800" dirty="0"/>
              <a:t>)</a:t>
            </a:r>
          </a:p>
          <a:p>
            <a:r>
              <a:rPr lang="en-US" sz="1800" dirty="0"/>
              <a:t>Student and Teacher Resource Manual</a:t>
            </a:r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03AA1F8-3339-447F-A6FC-5C39D4E19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828" y="1332639"/>
            <a:ext cx="2090960" cy="202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B8AB76-CFDF-41F8-975A-A2739E316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997" y="3490722"/>
            <a:ext cx="1680333" cy="206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4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97662" y="1067531"/>
            <a:ext cx="8579095" cy="138319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763" y="1182409"/>
            <a:ext cx="8354891" cy="697835"/>
          </a:xfrm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rmAutofit fontScale="90000"/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algn="ctr"/>
            <a:r>
              <a:rPr lang="en-US" sz="4050">
                <a:solidFill>
                  <a:srgbClr val="FFFFFF"/>
                </a:solidFill>
              </a:rPr>
              <a:t>Junior Achievement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672559" y="1998969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42" y="2677364"/>
            <a:ext cx="3476206" cy="299822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87209" y="2804877"/>
            <a:ext cx="0" cy="27432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805" y="3229944"/>
            <a:ext cx="4091938" cy="189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4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07283" y="1334036"/>
            <a:ext cx="8356656" cy="1861602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460" y="1427104"/>
            <a:ext cx="7729890" cy="994172"/>
          </a:xfrm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r>
              <a:rPr lang="en-US" sz="2775" dirty="0" smtClean="0">
                <a:solidFill>
                  <a:srgbClr val="FFFFFF"/>
                </a:solidFill>
              </a:rPr>
              <a:t>DECA    </a:t>
            </a:r>
            <a:r>
              <a:rPr lang="en-US" sz="2775" dirty="0" smtClean="0">
                <a:solidFill>
                  <a:srgbClr val="FFFFFF"/>
                </a:solidFill>
                <a:hlinkClick r:id="rId2"/>
              </a:rPr>
              <a:t>https</a:t>
            </a:r>
            <a:r>
              <a:rPr lang="en-US" sz="2775" dirty="0">
                <a:solidFill>
                  <a:srgbClr val="FFFFFF"/>
                </a:solidFill>
                <a:hlinkClick r:id="rId2"/>
              </a:rPr>
              <a:t>://</a:t>
            </a:r>
            <a:r>
              <a:rPr lang="en-US" sz="2775" dirty="0" smtClean="0">
                <a:solidFill>
                  <a:srgbClr val="FFFFFF"/>
                </a:solidFill>
                <a:hlinkClick r:id="rId2"/>
              </a:rPr>
              <a:t>www.deca.org/high-school-programs/</a:t>
            </a:r>
            <a:r>
              <a:rPr lang="en-US" sz="2775" dirty="0">
                <a:solidFill>
                  <a:srgbClr val="FFFFFF"/>
                </a:solidFill>
              </a:rPr>
              <a:t/>
            </a:r>
            <a:br>
              <a:rPr lang="en-US" sz="2775" dirty="0">
                <a:solidFill>
                  <a:srgbClr val="FFFFFF"/>
                </a:solidFill>
              </a:rPr>
            </a:br>
            <a:r>
              <a:rPr lang="en-US" sz="2700" dirty="0" smtClean="0">
                <a:solidFill>
                  <a:srgbClr val="FFFFFF"/>
                </a:solidFill>
              </a:rPr>
              <a:t>Distributive </a:t>
            </a:r>
            <a:r>
              <a:rPr lang="en-US" sz="2700" dirty="0">
                <a:solidFill>
                  <a:srgbClr val="FFFFFF"/>
                </a:solidFill>
              </a:rPr>
              <a:t>Education Clubs of America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8678" y="2728088"/>
            <a:ext cx="3040159" cy="267236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b="1" dirty="0" smtClean="0"/>
              <a:t>DECA</a:t>
            </a:r>
            <a:r>
              <a:rPr lang="en-US" sz="1500" dirty="0"/>
              <a:t> prepares emerging leaders and entrepreneurs in marketing, finance, hospitality and management in </a:t>
            </a:r>
            <a:r>
              <a:rPr lang="en-US" sz="1500" b="1" dirty="0"/>
              <a:t>high</a:t>
            </a:r>
            <a:r>
              <a:rPr lang="en-US" sz="1500" dirty="0"/>
              <a:t> schools and colleges around the globe. ... </a:t>
            </a:r>
            <a:r>
              <a:rPr lang="en-US" sz="1500" b="1" dirty="0"/>
              <a:t>DECA</a:t>
            </a:r>
            <a:r>
              <a:rPr lang="en-US" sz="1500" dirty="0"/>
              <a:t> prepares the next generation to be academically prepared, community-oriented, professionally responsible, experienced leaders.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44" r="2" b="30052"/>
          <a:stretch/>
        </p:blipFill>
        <p:spPr>
          <a:xfrm>
            <a:off x="4574169" y="2726532"/>
            <a:ext cx="3601803" cy="26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5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d82c5b-74c9-4827-94f1-5bf219ae6b20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8332A4-542C-494D-8506-1C720B46413C}">
  <ds:schemaRefs>
    <ds:schemaRef ds:uri="bfa4db11-c700-41fb-b639-f7e6b4e680b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9cd82c5b-74c9-4827-94f1-5bf219ae6b20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D6113DE-D385-4A48-8B16-CD7F492379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4db11-c700-41fb-b639-f7e6b4e680b5"/>
    <ds:schemaRef ds:uri="9cd82c5b-74c9-4827-94f1-5bf219ae6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1073</Words>
  <Application>Microsoft Office PowerPoint</Application>
  <PresentationFormat>On-screen Show (4:3)</PresentationFormat>
  <Paragraphs>338</Paragraphs>
  <Slides>55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ＭＳ Ｐゴシック</vt:lpstr>
      <vt:lpstr>Arial</vt:lpstr>
      <vt:lpstr>Arial,Sans-Serif</vt:lpstr>
      <vt:lpstr>Avenir Next LT Pro</vt:lpstr>
      <vt:lpstr>Calibri</vt:lpstr>
      <vt:lpstr>Calibri Light</vt:lpstr>
      <vt:lpstr>Times New Roman</vt:lpstr>
      <vt:lpstr>Wingdings</vt:lpstr>
      <vt:lpstr>Office Theme</vt:lpstr>
      <vt:lpstr>  Cost of Production and Perfect Competition  June 23, 2020  Theresa Fischer ecofisch@gmail.com </vt:lpstr>
      <vt:lpstr>EconEdLink Membership</vt:lpstr>
      <vt:lpstr>Professional Development Certificate</vt:lpstr>
      <vt:lpstr>Objectives for This Lesson</vt:lpstr>
      <vt:lpstr>ACDC CLIFFORD MJMFOODIE.COM GROKKINGECON.COM</vt:lpstr>
      <vt:lpstr>How I Built This with Guy Raz</vt:lpstr>
      <vt:lpstr>CEE Publications</vt:lpstr>
      <vt:lpstr>Junior Achievement</vt:lpstr>
      <vt:lpstr>DECA    https://www.deca.org/high-school-programs/ Distributive Education Clubs of America</vt:lpstr>
      <vt:lpstr>Shark Tank</vt:lpstr>
      <vt:lpstr> SHARK TANK </vt:lpstr>
      <vt:lpstr> Scrub Daddy  https://www.youtube.com/watch?v=ggi3yfUv0Mo</vt:lpstr>
      <vt:lpstr>The Firm’s Goal</vt:lpstr>
      <vt:lpstr>Explicit Costs –  costs that require an outlay of money by the firm “Eleanor’s Catering Company”</vt:lpstr>
      <vt:lpstr>do not require an outlay of money but is the opportunity costs</vt:lpstr>
      <vt:lpstr>Did Eleanor make an Accounting Profit? Did Eleanor make an Economic Profit?</vt:lpstr>
      <vt:lpstr>Jerry and His Supermarket</vt:lpstr>
      <vt:lpstr>PRODUCTION FUNCTION</vt:lpstr>
      <vt:lpstr>Tree Production</vt:lpstr>
      <vt:lpstr>Tree Production</vt:lpstr>
      <vt:lpstr>PowerPoint Presentation</vt:lpstr>
      <vt:lpstr>PowerPoint Presentation</vt:lpstr>
      <vt:lpstr>PowerPoint Presentation</vt:lpstr>
      <vt:lpstr>Draw the graph of FC, VC and TC</vt:lpstr>
      <vt:lpstr>MARGINAL COST</vt:lpstr>
      <vt:lpstr>Why is Marginal Cost Important?</vt:lpstr>
      <vt:lpstr>How do we Calculate  Marginal Cost?</vt:lpstr>
      <vt:lpstr>AVERAGE COSTS</vt:lpstr>
      <vt:lpstr> Let’s now calculate per unit costs… </vt:lpstr>
      <vt:lpstr>Andrea’s Software Business</vt:lpstr>
      <vt:lpstr>Graphs of ATC, AVC, AFC and MC</vt:lpstr>
      <vt:lpstr>PowerPoint Presentation</vt:lpstr>
      <vt:lpstr>PowerPoint Presentation</vt:lpstr>
      <vt:lpstr>PowerPoint Presentation</vt:lpstr>
      <vt:lpstr>Take  A Quiz</vt:lpstr>
      <vt:lpstr>Where does a Company Produce?</vt:lpstr>
      <vt:lpstr>Profits?  Total Revenue - Total Cost = Profits</vt:lpstr>
      <vt:lpstr>MR=MC</vt:lpstr>
      <vt:lpstr>PERFECT COMPETITION</vt:lpstr>
      <vt:lpstr>Characteristics of Pure Competition  </vt:lpstr>
      <vt:lpstr>PowerPoint Presentation</vt:lpstr>
      <vt:lpstr>Why is the Horizontal Line  MR=D=AR=P?</vt:lpstr>
      <vt:lpstr>Check this out… https://www.youtube.com/watch?v=Z9e_7j9WzA0 https://www.youtube.com/watch?v=SjZmnOAPKUM&amp;list=PLE70CA726102FB294&amp;index=14</vt:lpstr>
      <vt:lpstr>Decisions?</vt:lpstr>
      <vt:lpstr>Forrest Gump and the Shrimp Boat Scene</vt:lpstr>
      <vt:lpstr>PowerPoint Presentation</vt:lpstr>
      <vt:lpstr>PowerPoint Presentation</vt:lpstr>
      <vt:lpstr>Pure Competition: Short RunLong Run (Profit)</vt:lpstr>
      <vt:lpstr>PowerPoint Presentation</vt:lpstr>
      <vt:lpstr>Pure Competition: Short Run-&gt;Long Run (Loss)</vt:lpstr>
      <vt:lpstr>PowerPoint Presentation</vt:lpstr>
      <vt:lpstr>PowerPoint Presentation</vt:lpstr>
      <vt:lpstr>Review of Pure Competition</vt:lpstr>
      <vt:lpstr>CEE Affiliates</vt:lpstr>
      <vt:lpstr>Thank you for sharing the evening with 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creator>Marsha Masters</dc:creator>
  <cp:lastModifiedBy>Conference3 NoteBook</cp:lastModifiedBy>
  <cp:revision>84</cp:revision>
  <dcterms:created xsi:type="dcterms:W3CDTF">2012-09-11T15:07:18Z</dcterms:created>
  <dcterms:modified xsi:type="dcterms:W3CDTF">2020-06-25T21:01:25Z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