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63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About me</a:t>
            </a:r>
            <a:endParaRPr/>
          </a:p>
        </p:txBody>
      </p:sp>
      <p:sp>
        <p:nvSpPr>
          <p:cNvPr id="52" name="Google Shape;5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evolution of trust, monopoly, oilgarchy, epipen,  bakery</a:t>
            </a:r>
            <a:endParaRPr/>
          </a:p>
        </p:txBody>
      </p:sp>
      <p:sp>
        <p:nvSpPr>
          <p:cNvPr id="59" name="Google Shape;5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16a02d3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g6216a02d3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g6216a02d31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216a02d3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6216a02d3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6216a02d31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216a02d31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6216a02d31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6216a02d31_0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16a02d31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6216a02d31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6216a02d31_0_5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216a02d31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6216a02d31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</p:txBody>
      </p:sp>
      <p:sp>
        <p:nvSpPr>
          <p:cNvPr id="107" name="Google Shape;107;g6216a02d31_0_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21760f0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21760f0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</p:txBody>
      </p:sp>
      <p:sp>
        <p:nvSpPr>
          <p:cNvPr id="114" name="Google Shape;114;g621760f06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b="1" i="0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617062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237744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2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2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2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b="1" i="0" u="none" strike="noStrike" cap="none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246888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3009900" y="6581001"/>
            <a:ext cx="3124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 Plan Title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case.me/trus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ncase.me/trust/not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ChpoJD9uDReSReiPkXdRi6fH_KcOad-2_ZZjEEM1WVk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docs.google.com/document/d/1hZZhhfC7MXSPQ4AAepI7bUZDecKTsZwEwFbhOOmV63I/edi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millseagles/home/Games/strategy/oligarch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docs.google.com/document/d/1ThQha3GtbRT-_SwNyR4GZbkmHOPa4v6Zffqxmu9DKow/edi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oparcade.com/game/epipen-tyco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s://www.youtube.com/watch?v=4Put0gMsgTw&amp;feature=youtu.be&amp;hd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2kwx-HWlhJv-YN2DBm7N92mkqzbcftvD7tcQcBKpKME/edit" TargetMode="External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hyperlink" Target="https://docs.google.com/document/d/1c2Udwaf3qFBO3gUg0j2-dO1J-YYMK_WZfzExS_mWn58/edi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Teaching Microeconomics with Games &amp; Simulations</a:t>
            </a:r>
            <a:br>
              <a:rPr lang="en-US" sz="6000" b="1">
                <a:solidFill>
                  <a:srgbClr val="005CB8"/>
                </a:solidFill>
              </a:rPr>
            </a:br>
            <a:br>
              <a:rPr lang="en-US" sz="4400">
                <a:solidFill>
                  <a:schemeClr val="dk1"/>
                </a:solidFill>
              </a:rPr>
            </a:br>
            <a:r>
              <a:rPr lang="en-US" sz="2200">
                <a:solidFill>
                  <a:schemeClr val="dk1"/>
                </a:solidFill>
              </a:rPr>
              <a:t>Presented by: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EA92C"/>
                </a:solidFill>
              </a:rPr>
              <a:t> Alex Lamon, CEE Master Teacher</a:t>
            </a:r>
            <a:endParaRPr sz="3000">
              <a:solidFill>
                <a:srgbClr val="6EA92C"/>
              </a:solidFill>
            </a:endParaRP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@AlexMLamon</a:t>
            </a: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10/15/19</a:t>
            </a:r>
            <a:endParaRPr sz="2400" b="1">
              <a:solidFill>
                <a:schemeClr val="dk1"/>
              </a:solidFill>
            </a:endParaRPr>
          </a:p>
        </p:txBody>
      </p:sp>
      <p:pic>
        <p:nvPicPr>
          <p:cNvPr id="55" name="Google Shape;55;p13" descr="Image result for twitter logo transpar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2250" y="5249675"/>
            <a:ext cx="370100" cy="3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/>
              <a:t>Agenda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4294967295"/>
          </p:nvPr>
        </p:nvSpPr>
        <p:spPr>
          <a:xfrm>
            <a:off x="457200" y="2377441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Today’s Goal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: Showcase games and simulations, with best practice usage, for your CP or AP Economics classroom.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</a:pPr>
            <a:r>
              <a:rPr lang="en-US" sz="30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Teachers will leave today</a:t>
            </a:r>
            <a:r>
              <a:rPr lang="en-US" sz="30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with new games they can implement in their classrooms, understanding some of the pitfalls and peaks of these games as learning tools.</a:t>
            </a:r>
            <a:endParaRPr sz="30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Evolution of Trust</a:t>
            </a:r>
            <a:endParaRPr sz="36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Topic: Game Theory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Background and context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70" name="Google Shape;70;p15" descr="Image result for evolution of trust gam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884100"/>
            <a:ext cx="9144000" cy="2973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Monopoly</a:t>
            </a:r>
            <a:r>
              <a:rPr lang="en-US" sz="3600">
                <a:latin typeface="Gill Sans"/>
                <a:ea typeface="Gill Sans"/>
                <a:cs typeface="Gill Sans"/>
                <a:sym typeface="Gill Sans"/>
              </a:rPr>
              <a:t> (Modified)</a:t>
            </a:r>
            <a:endParaRPr sz="36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Market Structures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Record keeping</a:t>
            </a: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78" name="Google Shape;78;p16" descr="Imag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150" y="2849675"/>
            <a:ext cx="4404651" cy="330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Oilgarchy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Externalities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Student's Example</a:t>
            </a: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86" name="Google Shape;86;p17" descr="Image result for oligarchy gam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28875" y="2526625"/>
            <a:ext cx="4057866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/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EpiPen Tycoon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Elasticity, Healthcare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Video example</a:t>
            </a:r>
            <a:endParaRPr sz="24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94" name="Google Shape;94;p18" descr="Image result for epipen tycoon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52750" y="3232125"/>
            <a:ext cx="573405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/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Cost Curves at a Bakery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Topic: </a:t>
            </a:r>
            <a:r>
              <a:rPr lang="en-US" sz="2400">
                <a:latin typeface="Gill Sans"/>
                <a:ea typeface="Gill Sans"/>
                <a:cs typeface="Gill Sans"/>
                <a:sym typeface="Gill Sans"/>
              </a:rPr>
              <a:t>Cost Curves, Profit</a:t>
            </a:r>
            <a:endParaRPr sz="2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Overview / Directions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ill Sans"/>
              <a:buChar char="●"/>
            </a:pPr>
            <a:r>
              <a:rPr lang="en-US" sz="2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Profit Record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Gill Sans"/>
              <a:buChar char="●"/>
            </a:pP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Credit: @RHS_APecon</a:t>
            </a:r>
            <a:endParaRPr sz="19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01" name="Google Shape;101;p19" descr="Imag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3000" y="4286250"/>
            <a:ext cx="3429000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 descr="Image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57791" y="1525850"/>
            <a:ext cx="3429009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 descr="Image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2000" y="4286250"/>
            <a:ext cx="34290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/>
              <a:t>Summing Up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4294967295"/>
          </p:nvPr>
        </p:nvSpPr>
        <p:spPr>
          <a:xfrm>
            <a:off x="457200" y="2377441"/>
            <a:ext cx="8229600" cy="4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These games are tools to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introduce or enhance understanding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Present them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meaningfully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, with a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clear goal 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and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purpose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Provide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opportunity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for all students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to reflect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/>
              <a:t>I Love Econ!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4294967295"/>
          </p:nvPr>
        </p:nvSpPr>
        <p:spPr>
          <a:xfrm>
            <a:off x="457200" y="2377441"/>
            <a:ext cx="8229600" cy="4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Thank you! Feel free to connect: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lamonteach@gmail.com 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@AlexMLamon  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18" name="Google Shape;118;p21" descr="Image result for twitter logo transpar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1575" y="3691050"/>
            <a:ext cx="370100" cy="3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407FB6-805C-45BB-BCCE-EAA4B2952A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2294FE-12D4-4DDE-8E1D-12A09D3D65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C49917-31FC-4CF9-8677-AFD6C4EE96C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On-screen Show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Teaching Microeconomics with Games &amp; Simulations  Presented by:  Alex Lamon, CEE Master Teacher @AlexMLamon 10/15/19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Summing Up</vt:lpstr>
      <vt:lpstr>I Love Econ!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Microeconomics with Games &amp; Simulations  Presented by:  Alex Lamon, CEE Master Teacher @AlexMLamon 10/15/19</dc:title>
  <cp:lastModifiedBy>Jarvon Carson</cp:lastModifiedBy>
  <cp:revision>2</cp:revision>
  <dcterms:modified xsi:type="dcterms:W3CDTF">2020-03-19T17:53:36Z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18046800</vt:r8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ntentTypeId">
    <vt:lpwstr>0x010100481A42C9A1FF0C4E8EFDD6E1EC68268E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ComplianceAssetId">
    <vt:lpwstr/>
  </property>
</Properties>
</file>