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docx" ContentType="application/vnd.openxmlformats-officedocument.wordprocessingml.document"/>
  <Default Extension="fntdata" ContentType="application/x-fontdata"/>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notesSlides/notesSlide16.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6" r:id="rId1"/>
    <p:sldMasterId id="2147483667" r:id="rId2"/>
  </p:sldMasterIdLst>
  <p:notesMasterIdLst>
    <p:notesMasterId r:id="rId26"/>
  </p:notesMasterIdLst>
  <p:sldIdLst>
    <p:sldId id="256" r:id="rId3"/>
    <p:sldId id="257" r:id="rId4"/>
    <p:sldId id="258" r:id="rId5"/>
    <p:sldId id="259" r:id="rId6"/>
    <p:sldId id="260" r:id="rId7"/>
    <p:sldId id="261" r:id="rId8"/>
    <p:sldId id="272" r:id="rId9"/>
    <p:sldId id="269" r:id="rId10"/>
    <p:sldId id="270" r:id="rId11"/>
    <p:sldId id="275" r:id="rId12"/>
    <p:sldId id="276" r:id="rId13"/>
    <p:sldId id="277" r:id="rId14"/>
    <p:sldId id="264" r:id="rId15"/>
    <p:sldId id="262" r:id="rId16"/>
    <p:sldId id="273" r:id="rId17"/>
    <p:sldId id="271" r:id="rId18"/>
    <p:sldId id="263" r:id="rId19"/>
    <p:sldId id="274" r:id="rId20"/>
    <p:sldId id="278" r:id="rId21"/>
    <p:sldId id="279" r:id="rId22"/>
    <p:sldId id="266" r:id="rId23"/>
    <p:sldId id="267" r:id="rId24"/>
    <p:sldId id="268" r:id="rId25"/>
  </p:sldIdLst>
  <p:sldSz cx="9144000" cy="6858000" type="screen4x3"/>
  <p:notesSz cx="6954838" cy="9309100"/>
  <p:embeddedFontLst>
    <p:embeddedFont>
      <p:font typeface="Calibri" panose="020F0502020204030204" pitchFamily="34" charset="0"/>
      <p:regular r:id="rId27"/>
      <p:bold r:id="rId28"/>
      <p:italic r:id="rId29"/>
      <p:boldItalic r:id="rId30"/>
    </p:embeddedFont>
    <p:embeddedFont>
      <p:font typeface="FrankRuehl" panose="020E0503060101010101" pitchFamily="34" charset="-79"/>
      <p:regular r:id="rId31"/>
    </p:embeddedFont>
    <p:embeddedFont>
      <p:font typeface="Georgia" panose="02040502050405020303" pitchFamily="18" charset="0"/>
      <p:regular r:id="rId32"/>
      <p:bold r:id="rId33"/>
      <p:italic r:id="rId34"/>
      <p:boldItalic r:id="rId35"/>
    </p:embeddedFont>
    <p:embeddedFont>
      <p:font typeface="Helvetica" panose="020B0604020202020204" pitchFamily="34" charset="0"/>
      <p:regular r:id="rId36"/>
      <p:bold r:id="rId37"/>
      <p:italic r:id="rId38"/>
      <p:bold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p15:clr>
            <a:srgbClr val="A4A3A4"/>
          </p15:clr>
        </p15:guide>
        <p15:guide id="2" pos="219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6" d="100"/>
          <a:sy n="46" d="100"/>
        </p:scale>
        <p:origin x="1602" y="42"/>
      </p:cViewPr>
      <p:guideLst>
        <p:guide orient="horz" pos="2160"/>
        <p:guide pos="2880"/>
      </p:guideLst>
    </p:cSldViewPr>
  </p:slideViewPr>
  <p:notesTextViewPr>
    <p:cViewPr>
      <p:scale>
        <a:sx n="100" d="100"/>
        <a:sy n="100" d="100"/>
      </p:scale>
      <p:origin x="0" y="0"/>
    </p:cViewPr>
  </p:notesTextViewPr>
  <p:notesViewPr>
    <p:cSldViewPr snapToGrid="0">
      <p:cViewPr varScale="1">
        <p:scale>
          <a:sx n="100" d="100"/>
          <a:sy n="100" d="100"/>
        </p:scale>
        <p:origin x="0" y="0"/>
      </p:cViewPr>
      <p:guideLst>
        <p:guide orient="horz" pos="2932"/>
        <p:guide pos="219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9" Type="http://schemas.openxmlformats.org/officeDocument/2006/relationships/font" Target="fonts/font13.fntdata"/><Relationship Id="rId21" Type="http://schemas.openxmlformats.org/officeDocument/2006/relationships/slide" Target="slides/slide19.xml"/><Relationship Id="rId34" Type="http://schemas.openxmlformats.org/officeDocument/2006/relationships/font" Target="fonts/font8.fntdata"/><Relationship Id="rId42"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presProps" Target="presProps.xml"/><Relationship Id="rId45" Type="http://schemas.openxmlformats.org/officeDocument/2006/relationships/customXml" Target="../customXml/item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5.fntdata"/><Relationship Id="rId44" Type="http://schemas.openxmlformats.org/officeDocument/2006/relationships/customXml" Target="../customXml/item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7.fntdata"/><Relationship Id="rId38" Type="http://schemas.openxmlformats.org/officeDocument/2006/relationships/font" Target="fonts/font12.fntdata"/><Relationship Id="rId46" Type="http://schemas.openxmlformats.org/officeDocument/2006/relationships/customXml" Target="../customXml/item3.xml"/><Relationship Id="rId20" Type="http://schemas.openxmlformats.org/officeDocument/2006/relationships/slide" Target="slides/slide18.xml"/><Relationship Id="rId41"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image" Target="../media/image1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2" y="0"/>
            <a:ext cx="3013763" cy="465455"/>
          </a:xfrm>
          <a:prstGeom prst="rect">
            <a:avLst/>
          </a:prstGeom>
          <a:noFill/>
          <a:ln>
            <a:noFill/>
          </a:ln>
        </p:spPr>
        <p:txBody>
          <a:bodyPr spcFirstLastPara="1" wrap="square" lIns="91650" tIns="45825" rIns="91650" bIns="45825"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941078" y="0"/>
            <a:ext cx="3013763" cy="465455"/>
          </a:xfrm>
          <a:prstGeom prst="rect">
            <a:avLst/>
          </a:prstGeom>
          <a:noFill/>
          <a:ln>
            <a:noFill/>
          </a:ln>
        </p:spPr>
        <p:txBody>
          <a:bodyPr spcFirstLastPara="1" wrap="square" lIns="91650" tIns="45825" rIns="91650" bIns="45825"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49350" y="696913"/>
            <a:ext cx="4657725" cy="34940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927312" y="4421827"/>
            <a:ext cx="5100215" cy="4189095"/>
          </a:xfrm>
          <a:prstGeom prst="rect">
            <a:avLst/>
          </a:prstGeom>
          <a:noFill/>
          <a:ln>
            <a:noFill/>
          </a:ln>
        </p:spPr>
        <p:txBody>
          <a:bodyPr spcFirstLastPara="1" wrap="square" lIns="91650" tIns="45825" rIns="91650" bIns="45825" anchor="t" anchorCtr="0">
            <a:noAutofit/>
          </a:bodyPr>
          <a:lstStyle>
            <a:lvl1pPr marL="457200" marR="0" lvl="0"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2" y="8843645"/>
            <a:ext cx="3013763" cy="465455"/>
          </a:xfrm>
          <a:prstGeom prst="rect">
            <a:avLst/>
          </a:prstGeom>
          <a:noFill/>
          <a:ln>
            <a:noFill/>
          </a:ln>
        </p:spPr>
        <p:txBody>
          <a:bodyPr spcFirstLastPara="1" wrap="square" lIns="91650" tIns="45825" rIns="91650" bIns="45825"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941078" y="8843645"/>
            <a:ext cx="3013763" cy="465455"/>
          </a:xfrm>
          <a:prstGeom prst="rect">
            <a:avLst/>
          </a:prstGeom>
          <a:noFill/>
          <a:ln>
            <a:noFill/>
          </a:ln>
        </p:spPr>
        <p:txBody>
          <a:bodyPr spcFirstLastPara="1" wrap="square" lIns="91650" tIns="45825" rIns="91650" bIns="4582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81766966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1:notes"/>
          <p:cNvSpPr txBox="1">
            <a:spLocks noGrp="1"/>
          </p:cNvSpPr>
          <p:nvPr>
            <p:ph type="body" idx="1"/>
          </p:nvPr>
        </p:nvSpPr>
        <p:spPr>
          <a:xfrm>
            <a:off x="927312" y="4421827"/>
            <a:ext cx="5100215" cy="4189095"/>
          </a:xfrm>
          <a:prstGeom prst="rect">
            <a:avLst/>
          </a:prstGeom>
        </p:spPr>
        <p:txBody>
          <a:bodyPr spcFirstLastPara="1" wrap="square" lIns="91650" tIns="45825" rIns="91650" bIns="45825" anchor="t" anchorCtr="0">
            <a:noAutofit/>
          </a:bodyPr>
          <a:lstStyle/>
          <a:p>
            <a:pPr marL="0" lvl="0" indent="0" algn="l" rtl="0">
              <a:spcBef>
                <a:spcPts val="360"/>
              </a:spcBef>
              <a:spcAft>
                <a:spcPts val="0"/>
              </a:spcAft>
              <a:buNone/>
            </a:pPr>
            <a:endParaRPr/>
          </a:p>
        </p:txBody>
      </p:sp>
      <p:sp>
        <p:nvSpPr>
          <p:cNvPr id="149" name="Google Shape;149;p1:notes"/>
          <p:cNvSpPr>
            <a:spLocks noGrp="1" noRot="1" noChangeAspect="1"/>
          </p:cNvSpPr>
          <p:nvPr>
            <p:ph type="sldImg" idx="2"/>
          </p:nvPr>
        </p:nvSpPr>
        <p:spPr>
          <a:xfrm>
            <a:off x="1149350" y="696913"/>
            <a:ext cx="4657725" cy="34940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6:notes"/>
          <p:cNvSpPr txBox="1">
            <a:spLocks noGrp="1"/>
          </p:cNvSpPr>
          <p:nvPr>
            <p:ph type="body" idx="1"/>
          </p:nvPr>
        </p:nvSpPr>
        <p:spPr>
          <a:xfrm>
            <a:off x="927312" y="4421827"/>
            <a:ext cx="5100215" cy="4189095"/>
          </a:xfrm>
          <a:prstGeom prst="rect">
            <a:avLst/>
          </a:prstGeom>
        </p:spPr>
        <p:txBody>
          <a:bodyPr spcFirstLastPara="1" wrap="square" lIns="91650" tIns="45825" rIns="91650" bIns="45825" anchor="t" anchorCtr="0">
            <a:noAutofit/>
          </a:bodyPr>
          <a:lstStyle/>
          <a:p>
            <a:pPr marL="0" lvl="0" indent="0" algn="l" rtl="0">
              <a:spcBef>
                <a:spcPts val="360"/>
              </a:spcBef>
              <a:spcAft>
                <a:spcPts val="0"/>
              </a:spcAft>
              <a:buNone/>
            </a:pPr>
            <a:endParaRPr/>
          </a:p>
        </p:txBody>
      </p:sp>
      <p:sp>
        <p:nvSpPr>
          <p:cNvPr id="190" name="Google Shape;190;p6:notes"/>
          <p:cNvSpPr>
            <a:spLocks noGrp="1" noRot="1" noChangeAspect="1"/>
          </p:cNvSpPr>
          <p:nvPr>
            <p:ph type="sldImg" idx="2"/>
          </p:nvPr>
        </p:nvSpPr>
        <p:spPr>
          <a:xfrm>
            <a:off x="1149350" y="696913"/>
            <a:ext cx="4657725" cy="34940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9:notes"/>
          <p:cNvSpPr txBox="1">
            <a:spLocks noGrp="1"/>
          </p:cNvSpPr>
          <p:nvPr>
            <p:ph type="body" idx="1"/>
          </p:nvPr>
        </p:nvSpPr>
        <p:spPr>
          <a:xfrm>
            <a:off x="927312" y="4421827"/>
            <a:ext cx="5100215" cy="4189095"/>
          </a:xfrm>
          <a:prstGeom prst="rect">
            <a:avLst/>
          </a:prstGeom>
        </p:spPr>
        <p:txBody>
          <a:bodyPr spcFirstLastPara="1" wrap="square" lIns="91650" tIns="45825" rIns="91650" bIns="45825" anchor="t" anchorCtr="0">
            <a:noAutofit/>
          </a:bodyPr>
          <a:lstStyle/>
          <a:p>
            <a:pPr marL="0" lvl="0" indent="0" algn="l" rtl="0">
              <a:spcBef>
                <a:spcPts val="360"/>
              </a:spcBef>
              <a:spcAft>
                <a:spcPts val="0"/>
              </a:spcAft>
              <a:buNone/>
            </a:pPr>
            <a:endParaRPr/>
          </a:p>
        </p:txBody>
      </p:sp>
      <p:sp>
        <p:nvSpPr>
          <p:cNvPr id="214" name="Google Shape;214;p9:notes"/>
          <p:cNvSpPr>
            <a:spLocks noGrp="1" noRot="1" noChangeAspect="1"/>
          </p:cNvSpPr>
          <p:nvPr>
            <p:ph type="sldImg" idx="2"/>
          </p:nvPr>
        </p:nvSpPr>
        <p:spPr>
          <a:xfrm>
            <a:off x="1149350" y="696913"/>
            <a:ext cx="4657725" cy="34940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7:notes"/>
          <p:cNvSpPr txBox="1">
            <a:spLocks noGrp="1"/>
          </p:cNvSpPr>
          <p:nvPr>
            <p:ph type="body" idx="1"/>
          </p:nvPr>
        </p:nvSpPr>
        <p:spPr>
          <a:xfrm>
            <a:off x="927312" y="4421827"/>
            <a:ext cx="5100215" cy="4189095"/>
          </a:xfrm>
          <a:prstGeom prst="rect">
            <a:avLst/>
          </a:prstGeom>
        </p:spPr>
        <p:txBody>
          <a:bodyPr spcFirstLastPara="1" wrap="square" lIns="91650" tIns="45825" rIns="91650" bIns="45825" anchor="t" anchorCtr="0">
            <a:noAutofit/>
          </a:bodyPr>
          <a:lstStyle/>
          <a:p>
            <a:pPr marL="0" lvl="0" indent="0" algn="l" rtl="0">
              <a:spcBef>
                <a:spcPts val="360"/>
              </a:spcBef>
              <a:spcAft>
                <a:spcPts val="0"/>
              </a:spcAft>
              <a:buNone/>
            </a:pPr>
            <a:endParaRPr/>
          </a:p>
        </p:txBody>
      </p:sp>
      <p:sp>
        <p:nvSpPr>
          <p:cNvPr id="198" name="Google Shape;198;p7:notes"/>
          <p:cNvSpPr>
            <a:spLocks noGrp="1" noRot="1" noChangeAspect="1"/>
          </p:cNvSpPr>
          <p:nvPr>
            <p:ph type="sldImg" idx="2"/>
          </p:nvPr>
        </p:nvSpPr>
        <p:spPr>
          <a:xfrm>
            <a:off x="1149350" y="696913"/>
            <a:ext cx="4657725" cy="34940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0:notes"/>
          <p:cNvSpPr txBox="1">
            <a:spLocks noGrp="1"/>
          </p:cNvSpPr>
          <p:nvPr>
            <p:ph type="body" idx="1"/>
          </p:nvPr>
        </p:nvSpPr>
        <p:spPr>
          <a:xfrm>
            <a:off x="927312" y="4421827"/>
            <a:ext cx="5100215" cy="4189095"/>
          </a:xfrm>
          <a:prstGeom prst="rect">
            <a:avLst/>
          </a:prstGeom>
        </p:spPr>
        <p:txBody>
          <a:bodyPr spcFirstLastPara="1" wrap="square" lIns="91650" tIns="45825" rIns="91650" bIns="45825" anchor="t" anchorCtr="0">
            <a:noAutofit/>
          </a:bodyPr>
          <a:lstStyle/>
          <a:p>
            <a:pPr marL="0" lvl="0" indent="0" algn="l" rtl="0">
              <a:spcBef>
                <a:spcPts val="360"/>
              </a:spcBef>
              <a:spcAft>
                <a:spcPts val="0"/>
              </a:spcAft>
              <a:buNone/>
            </a:pPr>
            <a:endParaRPr/>
          </a:p>
        </p:txBody>
      </p:sp>
      <p:sp>
        <p:nvSpPr>
          <p:cNvPr id="223" name="Google Shape;223;p10:notes"/>
          <p:cNvSpPr>
            <a:spLocks noGrp="1" noRot="1" noChangeAspect="1"/>
          </p:cNvSpPr>
          <p:nvPr>
            <p:ph type="sldImg" idx="2"/>
          </p:nvPr>
        </p:nvSpPr>
        <p:spPr>
          <a:xfrm>
            <a:off x="1149350" y="696913"/>
            <a:ext cx="4657725" cy="34940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6:notes"/>
          <p:cNvSpPr txBox="1">
            <a:spLocks noGrp="1"/>
          </p:cNvSpPr>
          <p:nvPr>
            <p:ph type="body" idx="1"/>
          </p:nvPr>
        </p:nvSpPr>
        <p:spPr>
          <a:xfrm>
            <a:off x="927312" y="4421827"/>
            <a:ext cx="5100215" cy="4189095"/>
          </a:xfrm>
          <a:prstGeom prst="rect">
            <a:avLst/>
          </a:prstGeom>
        </p:spPr>
        <p:txBody>
          <a:bodyPr spcFirstLastPara="1" wrap="square" lIns="91650" tIns="45825" rIns="91650" bIns="45825" anchor="t" anchorCtr="0">
            <a:noAutofit/>
          </a:bodyPr>
          <a:lstStyle/>
          <a:p>
            <a:pPr marL="0" lvl="0" indent="0" algn="l" rtl="0">
              <a:spcBef>
                <a:spcPts val="360"/>
              </a:spcBef>
              <a:spcAft>
                <a:spcPts val="0"/>
              </a:spcAft>
              <a:buNone/>
            </a:pPr>
            <a:endParaRPr/>
          </a:p>
        </p:txBody>
      </p:sp>
      <p:sp>
        <p:nvSpPr>
          <p:cNvPr id="190" name="Google Shape;190;p6:notes"/>
          <p:cNvSpPr>
            <a:spLocks noGrp="1" noRot="1" noChangeAspect="1"/>
          </p:cNvSpPr>
          <p:nvPr>
            <p:ph type="sldImg" idx="2"/>
          </p:nvPr>
        </p:nvSpPr>
        <p:spPr>
          <a:xfrm>
            <a:off x="1149350" y="696913"/>
            <a:ext cx="4657725" cy="34940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8:notes"/>
          <p:cNvSpPr txBox="1">
            <a:spLocks noGrp="1"/>
          </p:cNvSpPr>
          <p:nvPr>
            <p:ph type="body" idx="1"/>
          </p:nvPr>
        </p:nvSpPr>
        <p:spPr>
          <a:xfrm>
            <a:off x="927312" y="4421827"/>
            <a:ext cx="5100215" cy="4189095"/>
          </a:xfrm>
          <a:prstGeom prst="rect">
            <a:avLst/>
          </a:prstGeom>
        </p:spPr>
        <p:txBody>
          <a:bodyPr spcFirstLastPara="1" wrap="square" lIns="91650" tIns="45825" rIns="91650" bIns="45825" anchor="t" anchorCtr="0">
            <a:noAutofit/>
          </a:bodyPr>
          <a:lstStyle/>
          <a:p>
            <a:pPr marL="0" lvl="0" indent="0" algn="l" rtl="0">
              <a:spcBef>
                <a:spcPts val="360"/>
              </a:spcBef>
              <a:spcAft>
                <a:spcPts val="0"/>
              </a:spcAft>
              <a:buNone/>
            </a:pPr>
            <a:endParaRPr/>
          </a:p>
        </p:txBody>
      </p:sp>
      <p:sp>
        <p:nvSpPr>
          <p:cNvPr id="206" name="Google Shape;206;p8:notes"/>
          <p:cNvSpPr>
            <a:spLocks noGrp="1" noRot="1" noChangeAspect="1"/>
          </p:cNvSpPr>
          <p:nvPr>
            <p:ph type="sldImg" idx="2"/>
          </p:nvPr>
        </p:nvSpPr>
        <p:spPr>
          <a:xfrm>
            <a:off x="1149350" y="696913"/>
            <a:ext cx="4657725" cy="34940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0:notes"/>
          <p:cNvSpPr txBox="1">
            <a:spLocks noGrp="1"/>
          </p:cNvSpPr>
          <p:nvPr>
            <p:ph type="body" idx="1"/>
          </p:nvPr>
        </p:nvSpPr>
        <p:spPr>
          <a:xfrm>
            <a:off x="927312" y="4421827"/>
            <a:ext cx="5100215" cy="4189095"/>
          </a:xfrm>
          <a:prstGeom prst="rect">
            <a:avLst/>
          </a:prstGeom>
        </p:spPr>
        <p:txBody>
          <a:bodyPr spcFirstLastPara="1" wrap="square" lIns="91650" tIns="45825" rIns="91650" bIns="45825" anchor="t" anchorCtr="0">
            <a:noAutofit/>
          </a:bodyPr>
          <a:lstStyle/>
          <a:p>
            <a:pPr marL="0" lvl="0" indent="0" algn="l" rtl="0">
              <a:spcBef>
                <a:spcPts val="360"/>
              </a:spcBef>
              <a:spcAft>
                <a:spcPts val="0"/>
              </a:spcAft>
              <a:buNone/>
            </a:pPr>
            <a:endParaRPr/>
          </a:p>
        </p:txBody>
      </p:sp>
      <p:sp>
        <p:nvSpPr>
          <p:cNvPr id="223" name="Google Shape;223;p10:notes"/>
          <p:cNvSpPr>
            <a:spLocks noGrp="1" noRot="1" noChangeAspect="1"/>
          </p:cNvSpPr>
          <p:nvPr>
            <p:ph type="sldImg" idx="2"/>
          </p:nvPr>
        </p:nvSpPr>
        <p:spPr>
          <a:xfrm>
            <a:off x="1149350" y="696913"/>
            <a:ext cx="4657725" cy="34940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0:notes"/>
          <p:cNvSpPr txBox="1">
            <a:spLocks noGrp="1"/>
          </p:cNvSpPr>
          <p:nvPr>
            <p:ph type="body" idx="1"/>
          </p:nvPr>
        </p:nvSpPr>
        <p:spPr>
          <a:xfrm>
            <a:off x="927312" y="4421827"/>
            <a:ext cx="5100215" cy="4189095"/>
          </a:xfrm>
          <a:prstGeom prst="rect">
            <a:avLst/>
          </a:prstGeom>
        </p:spPr>
        <p:txBody>
          <a:bodyPr spcFirstLastPara="1" wrap="square" lIns="91650" tIns="45825" rIns="91650" bIns="45825" anchor="t" anchorCtr="0">
            <a:noAutofit/>
          </a:bodyPr>
          <a:lstStyle/>
          <a:p>
            <a:pPr marL="0" lvl="0" indent="0" algn="l" rtl="0">
              <a:spcBef>
                <a:spcPts val="360"/>
              </a:spcBef>
              <a:spcAft>
                <a:spcPts val="0"/>
              </a:spcAft>
              <a:buNone/>
            </a:pPr>
            <a:endParaRPr/>
          </a:p>
        </p:txBody>
      </p:sp>
      <p:sp>
        <p:nvSpPr>
          <p:cNvPr id="223" name="Google Shape;223;p10:notes"/>
          <p:cNvSpPr>
            <a:spLocks noGrp="1" noRot="1" noChangeAspect="1"/>
          </p:cNvSpPr>
          <p:nvPr>
            <p:ph type="sldImg" idx="2"/>
          </p:nvPr>
        </p:nvSpPr>
        <p:spPr>
          <a:xfrm>
            <a:off x="1149350" y="696913"/>
            <a:ext cx="4657725" cy="34940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11:notes"/>
          <p:cNvSpPr txBox="1">
            <a:spLocks noGrp="1"/>
          </p:cNvSpPr>
          <p:nvPr>
            <p:ph type="body" idx="1"/>
          </p:nvPr>
        </p:nvSpPr>
        <p:spPr>
          <a:xfrm>
            <a:off x="927312" y="4421827"/>
            <a:ext cx="5100215" cy="4189095"/>
          </a:xfrm>
          <a:prstGeom prst="rect">
            <a:avLst/>
          </a:prstGeom>
        </p:spPr>
        <p:txBody>
          <a:bodyPr spcFirstLastPara="1" wrap="square" lIns="91650" tIns="45825" rIns="91650" bIns="45825" anchor="t" anchorCtr="0">
            <a:noAutofit/>
          </a:bodyPr>
          <a:lstStyle/>
          <a:p>
            <a:pPr marL="0" lvl="0" indent="0" algn="l" rtl="0">
              <a:spcBef>
                <a:spcPts val="360"/>
              </a:spcBef>
              <a:spcAft>
                <a:spcPts val="0"/>
              </a:spcAft>
              <a:buNone/>
            </a:pPr>
            <a:endParaRPr/>
          </a:p>
        </p:txBody>
      </p:sp>
      <p:sp>
        <p:nvSpPr>
          <p:cNvPr id="231" name="Google Shape;231;p11:notes"/>
          <p:cNvSpPr>
            <a:spLocks noGrp="1" noRot="1" noChangeAspect="1"/>
          </p:cNvSpPr>
          <p:nvPr>
            <p:ph type="sldImg" idx="2"/>
          </p:nvPr>
        </p:nvSpPr>
        <p:spPr>
          <a:xfrm>
            <a:off x="1149350" y="696913"/>
            <a:ext cx="4657725" cy="34940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12:notes"/>
          <p:cNvSpPr txBox="1">
            <a:spLocks noGrp="1"/>
          </p:cNvSpPr>
          <p:nvPr>
            <p:ph type="body" idx="1"/>
          </p:nvPr>
        </p:nvSpPr>
        <p:spPr>
          <a:xfrm>
            <a:off x="927312" y="4421827"/>
            <a:ext cx="5100215" cy="4189095"/>
          </a:xfrm>
          <a:prstGeom prst="rect">
            <a:avLst/>
          </a:prstGeom>
        </p:spPr>
        <p:txBody>
          <a:bodyPr spcFirstLastPara="1" wrap="square" lIns="91650" tIns="45825" rIns="91650" bIns="45825" anchor="t" anchorCtr="0">
            <a:noAutofit/>
          </a:bodyPr>
          <a:lstStyle/>
          <a:p>
            <a:pPr marL="0" lvl="0" indent="0" algn="l" rtl="0">
              <a:spcBef>
                <a:spcPts val="360"/>
              </a:spcBef>
              <a:spcAft>
                <a:spcPts val="0"/>
              </a:spcAft>
              <a:buNone/>
            </a:pPr>
            <a:endParaRPr/>
          </a:p>
        </p:txBody>
      </p:sp>
      <p:sp>
        <p:nvSpPr>
          <p:cNvPr id="239" name="Google Shape;239;p12:notes"/>
          <p:cNvSpPr>
            <a:spLocks noGrp="1" noRot="1" noChangeAspect="1"/>
          </p:cNvSpPr>
          <p:nvPr>
            <p:ph type="sldImg" idx="2"/>
          </p:nvPr>
        </p:nvSpPr>
        <p:spPr>
          <a:xfrm>
            <a:off x="1149350" y="696913"/>
            <a:ext cx="4657725" cy="34940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2:notes"/>
          <p:cNvSpPr txBox="1">
            <a:spLocks noGrp="1"/>
          </p:cNvSpPr>
          <p:nvPr>
            <p:ph type="body" idx="1"/>
          </p:nvPr>
        </p:nvSpPr>
        <p:spPr>
          <a:xfrm>
            <a:off x="927312" y="4421827"/>
            <a:ext cx="5100215" cy="4189095"/>
          </a:xfrm>
          <a:prstGeom prst="rect">
            <a:avLst/>
          </a:prstGeom>
        </p:spPr>
        <p:txBody>
          <a:bodyPr spcFirstLastPara="1" wrap="square" lIns="91650" tIns="45825" rIns="91650" bIns="45825" anchor="t" anchorCtr="0">
            <a:noAutofit/>
          </a:bodyPr>
          <a:lstStyle/>
          <a:p>
            <a:pPr marL="0" lvl="0" indent="0" algn="l" rtl="0">
              <a:spcBef>
                <a:spcPts val="360"/>
              </a:spcBef>
              <a:spcAft>
                <a:spcPts val="0"/>
              </a:spcAft>
              <a:buNone/>
            </a:pPr>
            <a:endParaRPr/>
          </a:p>
        </p:txBody>
      </p:sp>
      <p:sp>
        <p:nvSpPr>
          <p:cNvPr id="156" name="Google Shape;156;p2:notes"/>
          <p:cNvSpPr>
            <a:spLocks noGrp="1" noRot="1" noChangeAspect="1"/>
          </p:cNvSpPr>
          <p:nvPr>
            <p:ph type="sldImg" idx="2"/>
          </p:nvPr>
        </p:nvSpPr>
        <p:spPr>
          <a:xfrm>
            <a:off x="1149350" y="696913"/>
            <a:ext cx="4657725" cy="34940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13:notes"/>
          <p:cNvSpPr txBox="1">
            <a:spLocks noGrp="1"/>
          </p:cNvSpPr>
          <p:nvPr>
            <p:ph type="body" idx="1"/>
          </p:nvPr>
        </p:nvSpPr>
        <p:spPr>
          <a:xfrm>
            <a:off x="927312" y="4421827"/>
            <a:ext cx="5100215" cy="4189095"/>
          </a:xfrm>
          <a:prstGeom prst="rect">
            <a:avLst/>
          </a:prstGeom>
        </p:spPr>
        <p:txBody>
          <a:bodyPr spcFirstLastPara="1" wrap="square" lIns="91650" tIns="45825" rIns="91650" bIns="45825" anchor="t" anchorCtr="0">
            <a:noAutofit/>
          </a:bodyPr>
          <a:lstStyle/>
          <a:p>
            <a:pPr marL="0" lvl="0" indent="0" algn="l" rtl="0">
              <a:spcBef>
                <a:spcPts val="360"/>
              </a:spcBef>
              <a:spcAft>
                <a:spcPts val="0"/>
              </a:spcAft>
              <a:buNone/>
            </a:pPr>
            <a:endParaRPr/>
          </a:p>
        </p:txBody>
      </p:sp>
      <p:sp>
        <p:nvSpPr>
          <p:cNvPr id="247" name="Google Shape;247;p13:notes"/>
          <p:cNvSpPr>
            <a:spLocks noGrp="1" noRot="1" noChangeAspect="1"/>
          </p:cNvSpPr>
          <p:nvPr>
            <p:ph type="sldImg" idx="2"/>
          </p:nvPr>
        </p:nvSpPr>
        <p:spPr>
          <a:xfrm>
            <a:off x="1149350" y="696913"/>
            <a:ext cx="4657725" cy="34940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3:notes"/>
          <p:cNvSpPr txBox="1">
            <a:spLocks noGrp="1"/>
          </p:cNvSpPr>
          <p:nvPr>
            <p:ph type="body" idx="1"/>
          </p:nvPr>
        </p:nvSpPr>
        <p:spPr>
          <a:xfrm>
            <a:off x="927312" y="4421827"/>
            <a:ext cx="5100215" cy="4189095"/>
          </a:xfrm>
          <a:prstGeom prst="rect">
            <a:avLst/>
          </a:prstGeom>
        </p:spPr>
        <p:txBody>
          <a:bodyPr spcFirstLastPara="1" wrap="square" lIns="91650" tIns="45825" rIns="91650" bIns="45825" anchor="t" anchorCtr="0">
            <a:noAutofit/>
          </a:bodyPr>
          <a:lstStyle/>
          <a:p>
            <a:pPr marL="0" lvl="0" indent="0" algn="l" rtl="0">
              <a:spcBef>
                <a:spcPts val="360"/>
              </a:spcBef>
              <a:spcAft>
                <a:spcPts val="0"/>
              </a:spcAft>
              <a:buNone/>
            </a:pPr>
            <a:endParaRPr/>
          </a:p>
        </p:txBody>
      </p:sp>
      <p:sp>
        <p:nvSpPr>
          <p:cNvPr id="164" name="Google Shape;164;p3:notes"/>
          <p:cNvSpPr>
            <a:spLocks noGrp="1" noRot="1" noChangeAspect="1"/>
          </p:cNvSpPr>
          <p:nvPr>
            <p:ph type="sldImg" idx="2"/>
          </p:nvPr>
        </p:nvSpPr>
        <p:spPr>
          <a:xfrm>
            <a:off x="1149350" y="696913"/>
            <a:ext cx="4657725" cy="34940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4:notes"/>
          <p:cNvSpPr>
            <a:spLocks noGrp="1" noRot="1" noChangeAspect="1"/>
          </p:cNvSpPr>
          <p:nvPr>
            <p:ph type="sldImg" idx="2"/>
          </p:nvPr>
        </p:nvSpPr>
        <p:spPr>
          <a:xfrm>
            <a:off x="1149350" y="696913"/>
            <a:ext cx="4657725" cy="34940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72" name="Google Shape;172;p4:notes"/>
          <p:cNvSpPr txBox="1">
            <a:spLocks noGrp="1"/>
          </p:cNvSpPr>
          <p:nvPr>
            <p:ph type="body" idx="1"/>
          </p:nvPr>
        </p:nvSpPr>
        <p:spPr>
          <a:xfrm>
            <a:off x="927312" y="4421827"/>
            <a:ext cx="5100215" cy="4189095"/>
          </a:xfrm>
          <a:prstGeom prst="rect">
            <a:avLst/>
          </a:prstGeom>
          <a:noFill/>
          <a:ln>
            <a:noFill/>
          </a:ln>
        </p:spPr>
        <p:txBody>
          <a:bodyPr spcFirstLastPara="1" wrap="square" lIns="91650" tIns="45825" rIns="91650" bIns="45825" anchor="t" anchorCtr="0">
            <a:noAutofit/>
          </a:bodyPr>
          <a:lstStyle/>
          <a:p>
            <a:pPr marL="0" lvl="0" indent="0" algn="l" rtl="0">
              <a:spcBef>
                <a:spcPts val="0"/>
              </a:spcBef>
              <a:spcAft>
                <a:spcPts val="0"/>
              </a:spcAft>
              <a:buNone/>
            </a:pPr>
            <a:endParaRPr/>
          </a:p>
        </p:txBody>
      </p:sp>
      <p:sp>
        <p:nvSpPr>
          <p:cNvPr id="173" name="Google Shape;173;p4:notes"/>
          <p:cNvSpPr txBox="1">
            <a:spLocks noGrp="1"/>
          </p:cNvSpPr>
          <p:nvPr>
            <p:ph type="sldNum" idx="12"/>
          </p:nvPr>
        </p:nvSpPr>
        <p:spPr>
          <a:xfrm>
            <a:off x="3941078" y="8843645"/>
            <a:ext cx="3013763" cy="465455"/>
          </a:xfrm>
          <a:prstGeom prst="rect">
            <a:avLst/>
          </a:prstGeom>
          <a:noFill/>
          <a:ln>
            <a:noFill/>
          </a:ln>
        </p:spPr>
        <p:txBody>
          <a:bodyPr spcFirstLastPara="1" wrap="square" lIns="91650" tIns="45825" rIns="91650" bIns="45825"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5:notes"/>
          <p:cNvSpPr txBox="1">
            <a:spLocks noGrp="1"/>
          </p:cNvSpPr>
          <p:nvPr>
            <p:ph type="body" idx="1"/>
          </p:nvPr>
        </p:nvSpPr>
        <p:spPr>
          <a:xfrm>
            <a:off x="927312" y="4421827"/>
            <a:ext cx="5100215" cy="4189095"/>
          </a:xfrm>
          <a:prstGeom prst="rect">
            <a:avLst/>
          </a:prstGeom>
        </p:spPr>
        <p:txBody>
          <a:bodyPr spcFirstLastPara="1" wrap="square" lIns="91650" tIns="45825" rIns="91650" bIns="45825" anchor="t" anchorCtr="0">
            <a:noAutofit/>
          </a:bodyPr>
          <a:lstStyle/>
          <a:p>
            <a:pPr marL="0" lvl="0" indent="0" algn="l" rtl="0">
              <a:spcBef>
                <a:spcPts val="360"/>
              </a:spcBef>
              <a:spcAft>
                <a:spcPts val="0"/>
              </a:spcAft>
              <a:buNone/>
            </a:pPr>
            <a:endParaRPr/>
          </a:p>
        </p:txBody>
      </p:sp>
      <p:sp>
        <p:nvSpPr>
          <p:cNvPr id="181" name="Google Shape;181;p5:notes"/>
          <p:cNvSpPr>
            <a:spLocks noGrp="1" noRot="1" noChangeAspect="1"/>
          </p:cNvSpPr>
          <p:nvPr>
            <p:ph type="sldImg" idx="2"/>
          </p:nvPr>
        </p:nvSpPr>
        <p:spPr>
          <a:xfrm>
            <a:off x="1149350" y="696913"/>
            <a:ext cx="4657725" cy="34940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6:notes"/>
          <p:cNvSpPr txBox="1">
            <a:spLocks noGrp="1"/>
          </p:cNvSpPr>
          <p:nvPr>
            <p:ph type="body" idx="1"/>
          </p:nvPr>
        </p:nvSpPr>
        <p:spPr>
          <a:xfrm>
            <a:off x="927312" y="4421827"/>
            <a:ext cx="5100215" cy="4189095"/>
          </a:xfrm>
          <a:prstGeom prst="rect">
            <a:avLst/>
          </a:prstGeom>
        </p:spPr>
        <p:txBody>
          <a:bodyPr spcFirstLastPara="1" wrap="square" lIns="91650" tIns="45825" rIns="91650" bIns="45825" anchor="t" anchorCtr="0">
            <a:noAutofit/>
          </a:bodyPr>
          <a:lstStyle/>
          <a:p>
            <a:pPr marL="0" lvl="0" indent="0" algn="l" rtl="0">
              <a:spcBef>
                <a:spcPts val="360"/>
              </a:spcBef>
              <a:spcAft>
                <a:spcPts val="0"/>
              </a:spcAft>
              <a:buNone/>
            </a:pPr>
            <a:endParaRPr/>
          </a:p>
        </p:txBody>
      </p:sp>
      <p:sp>
        <p:nvSpPr>
          <p:cNvPr id="190" name="Google Shape;190;p6:notes"/>
          <p:cNvSpPr>
            <a:spLocks noGrp="1" noRot="1" noChangeAspect="1"/>
          </p:cNvSpPr>
          <p:nvPr>
            <p:ph type="sldImg" idx="2"/>
          </p:nvPr>
        </p:nvSpPr>
        <p:spPr>
          <a:xfrm>
            <a:off x="1149350" y="696913"/>
            <a:ext cx="4657725" cy="34940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6:notes"/>
          <p:cNvSpPr txBox="1">
            <a:spLocks noGrp="1"/>
          </p:cNvSpPr>
          <p:nvPr>
            <p:ph type="body" idx="1"/>
          </p:nvPr>
        </p:nvSpPr>
        <p:spPr>
          <a:xfrm>
            <a:off x="927312" y="4421827"/>
            <a:ext cx="5100215" cy="4189095"/>
          </a:xfrm>
          <a:prstGeom prst="rect">
            <a:avLst/>
          </a:prstGeom>
        </p:spPr>
        <p:txBody>
          <a:bodyPr spcFirstLastPara="1" wrap="square" lIns="91650" tIns="45825" rIns="91650" bIns="45825" anchor="t" anchorCtr="0">
            <a:noAutofit/>
          </a:bodyPr>
          <a:lstStyle/>
          <a:p>
            <a:pPr marL="0" lvl="0" indent="0" algn="l" rtl="0">
              <a:spcBef>
                <a:spcPts val="360"/>
              </a:spcBef>
              <a:spcAft>
                <a:spcPts val="0"/>
              </a:spcAft>
              <a:buNone/>
            </a:pPr>
            <a:endParaRPr/>
          </a:p>
        </p:txBody>
      </p:sp>
      <p:sp>
        <p:nvSpPr>
          <p:cNvPr id="190" name="Google Shape;190;p6:notes"/>
          <p:cNvSpPr>
            <a:spLocks noGrp="1" noRot="1" noChangeAspect="1"/>
          </p:cNvSpPr>
          <p:nvPr>
            <p:ph type="sldImg" idx="2"/>
          </p:nvPr>
        </p:nvSpPr>
        <p:spPr>
          <a:xfrm>
            <a:off x="1149350" y="696913"/>
            <a:ext cx="4657725" cy="34940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6:notes"/>
          <p:cNvSpPr txBox="1">
            <a:spLocks noGrp="1"/>
          </p:cNvSpPr>
          <p:nvPr>
            <p:ph type="body" idx="1"/>
          </p:nvPr>
        </p:nvSpPr>
        <p:spPr>
          <a:xfrm>
            <a:off x="927312" y="4421827"/>
            <a:ext cx="5100215" cy="4189095"/>
          </a:xfrm>
          <a:prstGeom prst="rect">
            <a:avLst/>
          </a:prstGeom>
        </p:spPr>
        <p:txBody>
          <a:bodyPr spcFirstLastPara="1" wrap="square" lIns="91650" tIns="45825" rIns="91650" bIns="45825" anchor="t" anchorCtr="0">
            <a:noAutofit/>
          </a:bodyPr>
          <a:lstStyle/>
          <a:p>
            <a:pPr marL="0" lvl="0" indent="0" algn="l" rtl="0">
              <a:spcBef>
                <a:spcPts val="360"/>
              </a:spcBef>
              <a:spcAft>
                <a:spcPts val="0"/>
              </a:spcAft>
              <a:buNone/>
            </a:pPr>
            <a:endParaRPr/>
          </a:p>
        </p:txBody>
      </p:sp>
      <p:sp>
        <p:nvSpPr>
          <p:cNvPr id="190" name="Google Shape;190;p6:notes"/>
          <p:cNvSpPr>
            <a:spLocks noGrp="1" noRot="1" noChangeAspect="1"/>
          </p:cNvSpPr>
          <p:nvPr>
            <p:ph type="sldImg" idx="2"/>
          </p:nvPr>
        </p:nvSpPr>
        <p:spPr>
          <a:xfrm>
            <a:off x="1149350" y="696913"/>
            <a:ext cx="4657725" cy="34940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6:notes"/>
          <p:cNvSpPr txBox="1">
            <a:spLocks noGrp="1"/>
          </p:cNvSpPr>
          <p:nvPr>
            <p:ph type="body" idx="1"/>
          </p:nvPr>
        </p:nvSpPr>
        <p:spPr>
          <a:xfrm>
            <a:off x="927312" y="4421827"/>
            <a:ext cx="5100215" cy="4189095"/>
          </a:xfrm>
          <a:prstGeom prst="rect">
            <a:avLst/>
          </a:prstGeom>
        </p:spPr>
        <p:txBody>
          <a:bodyPr spcFirstLastPara="1" wrap="square" lIns="91650" tIns="45825" rIns="91650" bIns="45825" anchor="t" anchorCtr="0">
            <a:noAutofit/>
          </a:bodyPr>
          <a:lstStyle/>
          <a:p>
            <a:pPr marL="0" lvl="0" indent="0" algn="l" rtl="0">
              <a:spcBef>
                <a:spcPts val="360"/>
              </a:spcBef>
              <a:spcAft>
                <a:spcPts val="0"/>
              </a:spcAft>
              <a:buNone/>
            </a:pPr>
            <a:endParaRPr/>
          </a:p>
        </p:txBody>
      </p:sp>
      <p:sp>
        <p:nvSpPr>
          <p:cNvPr id="190" name="Google Shape;190;p6:notes"/>
          <p:cNvSpPr>
            <a:spLocks noGrp="1" noRot="1" noChangeAspect="1"/>
          </p:cNvSpPr>
          <p:nvPr>
            <p:ph type="sldImg" idx="2"/>
          </p:nvPr>
        </p:nvSpPr>
        <p:spPr>
          <a:xfrm>
            <a:off x="1149350" y="696913"/>
            <a:ext cx="4657725" cy="34940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3"/>
        <p:cNvGrpSpPr/>
        <p:nvPr/>
      </p:nvGrpSpPr>
      <p:grpSpPr>
        <a:xfrm>
          <a:off x="0" y="0"/>
          <a:ext cx="0" cy="0"/>
          <a:chOff x="0" y="0"/>
          <a:chExt cx="0" cy="0"/>
        </a:xfrm>
      </p:grpSpPr>
      <p:cxnSp>
        <p:nvCxnSpPr>
          <p:cNvPr id="14" name="Google Shape;14;p2"/>
          <p:cNvCxnSpPr/>
          <p:nvPr/>
        </p:nvCxnSpPr>
        <p:spPr>
          <a:xfrm>
            <a:off x="990600" y="2286000"/>
            <a:ext cx="7162800" cy="0"/>
          </a:xfrm>
          <a:prstGeom prst="straightConnector1">
            <a:avLst/>
          </a:prstGeom>
          <a:noFill/>
          <a:ln w="15875" cap="flat" cmpd="sng">
            <a:solidFill>
              <a:srgbClr val="C0C0C0"/>
            </a:solidFill>
            <a:prstDash val="solid"/>
            <a:round/>
            <a:headEnd type="none" w="med" len="med"/>
            <a:tailEnd type="none" w="med" len="med"/>
          </a:ln>
        </p:spPr>
      </p:cxnSp>
      <p:cxnSp>
        <p:nvCxnSpPr>
          <p:cNvPr id="15" name="Google Shape;15;p2"/>
          <p:cNvCxnSpPr/>
          <p:nvPr/>
        </p:nvCxnSpPr>
        <p:spPr>
          <a:xfrm>
            <a:off x="990600" y="3657600"/>
            <a:ext cx="7162800" cy="0"/>
          </a:xfrm>
          <a:prstGeom prst="straightConnector1">
            <a:avLst/>
          </a:prstGeom>
          <a:noFill/>
          <a:ln w="15875" cap="flat" cmpd="sng">
            <a:solidFill>
              <a:srgbClr val="C0C0C0"/>
            </a:solidFill>
            <a:prstDash val="solid"/>
            <a:round/>
            <a:headEnd type="none" w="med" len="med"/>
            <a:tailEnd type="none" w="med" len="med"/>
          </a:ln>
        </p:spPr>
      </p:cxnSp>
      <p:sp>
        <p:nvSpPr>
          <p:cNvPr id="16" name="Google Shape;16;p2"/>
          <p:cNvSpPr txBox="1">
            <a:spLocks noGrp="1"/>
          </p:cNvSpPr>
          <p:nvPr>
            <p:ph type="ctrTitle"/>
          </p:nvPr>
        </p:nvSpPr>
        <p:spPr>
          <a:xfrm>
            <a:off x="1028699" y="2548219"/>
            <a:ext cx="7086600" cy="841375"/>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4400" b="1" i="0" u="none" strike="noStrike" cap="none">
                <a:solidFill>
                  <a:srgbClr val="004A80"/>
                </a:solidFill>
                <a:latin typeface="Gill Sans"/>
                <a:ea typeface="Gill Sans"/>
                <a:cs typeface="Gill Sans"/>
                <a:sym typeface="Gill Sans"/>
              </a:defRPr>
            </a:lvl1pPr>
            <a:lvl2pPr marR="0" lvl="1" algn="l" rtl="0">
              <a:spcBef>
                <a:spcPts val="0"/>
              </a:spcBef>
              <a:spcAft>
                <a:spcPts val="0"/>
              </a:spcAft>
              <a:buSzPts val="1400"/>
              <a:buNone/>
              <a:defRPr sz="4400" b="0" i="0" u="none" strike="noStrike" cap="none">
                <a:solidFill>
                  <a:srgbClr val="004A80"/>
                </a:solidFill>
                <a:latin typeface="Gill Sans"/>
                <a:ea typeface="Gill Sans"/>
                <a:cs typeface="Gill Sans"/>
                <a:sym typeface="Gill Sans"/>
              </a:defRPr>
            </a:lvl2pPr>
            <a:lvl3pPr marR="0" lvl="2" algn="l" rtl="0">
              <a:spcBef>
                <a:spcPts val="0"/>
              </a:spcBef>
              <a:spcAft>
                <a:spcPts val="0"/>
              </a:spcAft>
              <a:buSzPts val="1400"/>
              <a:buNone/>
              <a:defRPr sz="4400" b="0" i="0" u="none" strike="noStrike" cap="none">
                <a:solidFill>
                  <a:srgbClr val="004A80"/>
                </a:solidFill>
                <a:latin typeface="Gill Sans"/>
                <a:ea typeface="Gill Sans"/>
                <a:cs typeface="Gill Sans"/>
                <a:sym typeface="Gill Sans"/>
              </a:defRPr>
            </a:lvl3pPr>
            <a:lvl4pPr marR="0" lvl="3" algn="l" rtl="0">
              <a:spcBef>
                <a:spcPts val="0"/>
              </a:spcBef>
              <a:spcAft>
                <a:spcPts val="0"/>
              </a:spcAft>
              <a:buSzPts val="1400"/>
              <a:buNone/>
              <a:defRPr sz="4400" b="0" i="0" u="none" strike="noStrike" cap="none">
                <a:solidFill>
                  <a:srgbClr val="004A80"/>
                </a:solidFill>
                <a:latin typeface="Gill Sans"/>
                <a:ea typeface="Gill Sans"/>
                <a:cs typeface="Gill Sans"/>
                <a:sym typeface="Gill Sans"/>
              </a:defRPr>
            </a:lvl4pPr>
            <a:lvl5pPr marR="0" lvl="4" algn="l" rtl="0">
              <a:spcBef>
                <a:spcPts val="0"/>
              </a:spcBef>
              <a:spcAft>
                <a:spcPts val="0"/>
              </a:spcAft>
              <a:buSzPts val="1400"/>
              <a:buNone/>
              <a:defRPr sz="4400" b="0" i="0" u="none" strike="noStrike" cap="none">
                <a:solidFill>
                  <a:srgbClr val="004A80"/>
                </a:solidFill>
                <a:latin typeface="Gill Sans"/>
                <a:ea typeface="Gill Sans"/>
                <a:cs typeface="Gill Sans"/>
                <a:sym typeface="Gill Sans"/>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17" name="Google Shape;17;p2"/>
          <p:cNvSpPr/>
          <p:nvPr/>
        </p:nvSpPr>
        <p:spPr>
          <a:xfrm>
            <a:off x="1028699" y="3930196"/>
            <a:ext cx="7086600" cy="156966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200" b="1" i="0" u="none" strike="noStrike" cap="none">
                <a:solidFill>
                  <a:schemeClr val="dk1"/>
                </a:solidFill>
                <a:latin typeface="Arial"/>
                <a:ea typeface="Arial"/>
                <a:cs typeface="Arial"/>
                <a:sym typeface="Arial"/>
              </a:rPr>
              <a:t>Date</a:t>
            </a:r>
            <a:endParaRPr/>
          </a:p>
          <a:p>
            <a:pPr marL="0" marR="0" lvl="0" indent="0" algn="ctr" rtl="0">
              <a:spcBef>
                <a:spcPts val="0"/>
              </a:spcBef>
              <a:spcAft>
                <a:spcPts val="0"/>
              </a:spcAft>
              <a:buNone/>
            </a:pPr>
            <a:endParaRPr sz="3200" b="1" i="0" u="none" strike="noStrike" cap="none">
              <a:solidFill>
                <a:schemeClr val="dk1"/>
              </a:solidFill>
              <a:latin typeface="Arial"/>
              <a:ea typeface="Arial"/>
              <a:cs typeface="Arial"/>
              <a:sym typeface="Arial"/>
            </a:endParaRPr>
          </a:p>
          <a:p>
            <a:pPr marL="0" marR="0" lvl="0" indent="0" algn="ctr" rtl="0">
              <a:spcBef>
                <a:spcPts val="0"/>
              </a:spcBef>
              <a:spcAft>
                <a:spcPts val="0"/>
              </a:spcAft>
              <a:buNone/>
            </a:pPr>
            <a:r>
              <a:rPr lang="en-US" sz="3200" b="1" i="0" u="none" strike="noStrike" cap="none">
                <a:solidFill>
                  <a:schemeClr val="dk1"/>
                </a:solidFill>
                <a:latin typeface="Arial"/>
                <a:ea typeface="Arial"/>
                <a:cs typeface="Arial"/>
                <a:sym typeface="Arial"/>
              </a:rPr>
              <a:t>Presenter:</a:t>
            </a:r>
            <a:endParaRPr sz="3200" b="1" i="0" u="none" strike="noStrike" cap="none">
              <a:solidFill>
                <a:schemeClr val="dk1"/>
              </a:solidFill>
              <a:latin typeface="Arial"/>
              <a:ea typeface="Arial"/>
              <a:cs typeface="Arial"/>
              <a:sym typeface="Arial"/>
            </a:endParaRPr>
          </a:p>
        </p:txBody>
      </p:sp>
      <p:pic>
        <p:nvPicPr>
          <p:cNvPr id="18" name="Google Shape;18;p2"/>
          <p:cNvPicPr preferRelativeResize="0"/>
          <p:nvPr/>
        </p:nvPicPr>
        <p:blipFill rotWithShape="1">
          <a:blip r:embed="rId2">
            <a:alphaModFix/>
          </a:blip>
          <a:srcRect/>
          <a:stretch/>
        </p:blipFill>
        <p:spPr>
          <a:xfrm>
            <a:off x="2971800" y="938553"/>
            <a:ext cx="3124200" cy="1170905"/>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90"/>
        <p:cNvGrpSpPr/>
        <p:nvPr/>
      </p:nvGrpSpPr>
      <p:grpSpPr>
        <a:xfrm>
          <a:off x="0" y="0"/>
          <a:ext cx="0" cy="0"/>
          <a:chOff x="0" y="0"/>
          <a:chExt cx="0" cy="0"/>
        </a:xfrm>
      </p:grpSpPr>
      <p:sp>
        <p:nvSpPr>
          <p:cNvPr id="91" name="Google Shape;91;p12"/>
          <p:cNvSpPr txBox="1">
            <a:spLocks noGrp="1"/>
          </p:cNvSpPr>
          <p:nvPr>
            <p:ph type="title"/>
          </p:nvPr>
        </p:nvSpPr>
        <p:spPr>
          <a:xfrm>
            <a:off x="623888" y="1709738"/>
            <a:ext cx="78867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12"/>
          <p:cNvSpPr txBox="1">
            <a:spLocks noGrp="1"/>
          </p:cNvSpPr>
          <p:nvPr>
            <p:ph type="body" idx="1"/>
          </p:nvPr>
        </p:nvSpPr>
        <p:spPr>
          <a:xfrm>
            <a:off x="623888" y="4589463"/>
            <a:ext cx="78867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93" name="Google Shape;93;p12"/>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12"/>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12"/>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96"/>
        <p:cNvGrpSpPr/>
        <p:nvPr/>
      </p:nvGrpSpPr>
      <p:grpSpPr>
        <a:xfrm>
          <a:off x="0" y="0"/>
          <a:ext cx="0" cy="0"/>
          <a:chOff x="0" y="0"/>
          <a:chExt cx="0" cy="0"/>
        </a:xfrm>
      </p:grpSpPr>
      <p:sp>
        <p:nvSpPr>
          <p:cNvPr id="97" name="Google Shape;97;p13"/>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13"/>
          <p:cNvSpPr txBox="1">
            <a:spLocks noGrp="1"/>
          </p:cNvSpPr>
          <p:nvPr>
            <p:ph type="body" idx="1"/>
          </p:nvPr>
        </p:nvSpPr>
        <p:spPr>
          <a:xfrm>
            <a:off x="628650" y="1825625"/>
            <a:ext cx="386715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9" name="Google Shape;99;p13"/>
          <p:cNvSpPr txBox="1">
            <a:spLocks noGrp="1"/>
          </p:cNvSpPr>
          <p:nvPr>
            <p:ph type="body" idx="2"/>
          </p:nvPr>
        </p:nvSpPr>
        <p:spPr>
          <a:xfrm>
            <a:off x="4648200" y="1825625"/>
            <a:ext cx="386715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0" name="Google Shape;100;p13"/>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13"/>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13"/>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03"/>
        <p:cNvGrpSpPr/>
        <p:nvPr/>
      </p:nvGrpSpPr>
      <p:grpSpPr>
        <a:xfrm>
          <a:off x="0" y="0"/>
          <a:ext cx="0" cy="0"/>
          <a:chOff x="0" y="0"/>
          <a:chExt cx="0" cy="0"/>
        </a:xfrm>
      </p:grpSpPr>
      <p:sp>
        <p:nvSpPr>
          <p:cNvPr id="104" name="Google Shape;104;p14"/>
          <p:cNvSpPr txBox="1">
            <a:spLocks noGrp="1"/>
          </p:cNvSpPr>
          <p:nvPr>
            <p:ph type="title"/>
          </p:nvPr>
        </p:nvSpPr>
        <p:spPr>
          <a:xfrm>
            <a:off x="630238" y="365125"/>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5" name="Google Shape;105;p14"/>
          <p:cNvSpPr txBox="1">
            <a:spLocks noGrp="1"/>
          </p:cNvSpPr>
          <p:nvPr>
            <p:ph type="body" idx="1"/>
          </p:nvPr>
        </p:nvSpPr>
        <p:spPr>
          <a:xfrm>
            <a:off x="630238" y="1681163"/>
            <a:ext cx="386873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06" name="Google Shape;106;p14"/>
          <p:cNvSpPr txBox="1">
            <a:spLocks noGrp="1"/>
          </p:cNvSpPr>
          <p:nvPr>
            <p:ph type="body" idx="2"/>
          </p:nvPr>
        </p:nvSpPr>
        <p:spPr>
          <a:xfrm>
            <a:off x="630238" y="2505075"/>
            <a:ext cx="3868737"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7" name="Google Shape;107;p14"/>
          <p:cNvSpPr txBox="1">
            <a:spLocks noGrp="1"/>
          </p:cNvSpPr>
          <p:nvPr>
            <p:ph type="body" idx="3"/>
          </p:nvPr>
        </p:nvSpPr>
        <p:spPr>
          <a:xfrm>
            <a:off x="4629150" y="1681163"/>
            <a:ext cx="3887788"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08" name="Google Shape;108;p14"/>
          <p:cNvSpPr txBox="1">
            <a:spLocks noGrp="1"/>
          </p:cNvSpPr>
          <p:nvPr>
            <p:ph type="body" idx="4"/>
          </p:nvPr>
        </p:nvSpPr>
        <p:spPr>
          <a:xfrm>
            <a:off x="4629150" y="2505075"/>
            <a:ext cx="3887788"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9" name="Google Shape;109;p14"/>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 name="Google Shape;110;p14"/>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1" name="Google Shape;111;p14"/>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12"/>
        <p:cNvGrpSpPr/>
        <p:nvPr/>
      </p:nvGrpSpPr>
      <p:grpSpPr>
        <a:xfrm>
          <a:off x="0" y="0"/>
          <a:ext cx="0" cy="0"/>
          <a:chOff x="0" y="0"/>
          <a:chExt cx="0" cy="0"/>
        </a:xfrm>
      </p:grpSpPr>
      <p:sp>
        <p:nvSpPr>
          <p:cNvPr id="113" name="Google Shape;113;p15"/>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4" name="Google Shape;114;p15"/>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5" name="Google Shape;115;p15"/>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6" name="Google Shape;116;p15"/>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7"/>
        <p:cNvGrpSpPr/>
        <p:nvPr/>
      </p:nvGrpSpPr>
      <p:grpSpPr>
        <a:xfrm>
          <a:off x="0" y="0"/>
          <a:ext cx="0" cy="0"/>
          <a:chOff x="0" y="0"/>
          <a:chExt cx="0" cy="0"/>
        </a:xfrm>
      </p:grpSpPr>
      <p:sp>
        <p:nvSpPr>
          <p:cNvPr id="118" name="Google Shape;118;p16"/>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9" name="Google Shape;119;p16"/>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0" name="Google Shape;120;p16"/>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21"/>
        <p:cNvGrpSpPr/>
        <p:nvPr/>
      </p:nvGrpSpPr>
      <p:grpSpPr>
        <a:xfrm>
          <a:off x="0" y="0"/>
          <a:ext cx="0" cy="0"/>
          <a:chOff x="0" y="0"/>
          <a:chExt cx="0" cy="0"/>
        </a:xfrm>
      </p:grpSpPr>
      <p:sp>
        <p:nvSpPr>
          <p:cNvPr id="122" name="Google Shape;122;p17"/>
          <p:cNvSpPr txBox="1">
            <a:spLocks noGrp="1"/>
          </p:cNvSpPr>
          <p:nvPr>
            <p:ph type="title"/>
          </p:nvPr>
        </p:nvSpPr>
        <p:spPr>
          <a:xfrm>
            <a:off x="630238" y="457200"/>
            <a:ext cx="2949575"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3" name="Google Shape;123;p17"/>
          <p:cNvSpPr txBox="1">
            <a:spLocks noGrp="1"/>
          </p:cNvSpPr>
          <p:nvPr>
            <p:ph type="body" idx="1"/>
          </p:nvPr>
        </p:nvSpPr>
        <p:spPr>
          <a:xfrm>
            <a:off x="3887788" y="987425"/>
            <a:ext cx="462915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24" name="Google Shape;124;p17"/>
          <p:cNvSpPr txBox="1">
            <a:spLocks noGrp="1"/>
          </p:cNvSpPr>
          <p:nvPr>
            <p:ph type="body" idx="2"/>
          </p:nvPr>
        </p:nvSpPr>
        <p:spPr>
          <a:xfrm>
            <a:off x="630238" y="2057400"/>
            <a:ext cx="2949575"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25" name="Google Shape;125;p17"/>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6" name="Google Shape;126;p17"/>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17"/>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28"/>
        <p:cNvGrpSpPr/>
        <p:nvPr/>
      </p:nvGrpSpPr>
      <p:grpSpPr>
        <a:xfrm>
          <a:off x="0" y="0"/>
          <a:ext cx="0" cy="0"/>
          <a:chOff x="0" y="0"/>
          <a:chExt cx="0" cy="0"/>
        </a:xfrm>
      </p:grpSpPr>
      <p:sp>
        <p:nvSpPr>
          <p:cNvPr id="129" name="Google Shape;129;p18"/>
          <p:cNvSpPr txBox="1">
            <a:spLocks noGrp="1"/>
          </p:cNvSpPr>
          <p:nvPr>
            <p:ph type="title"/>
          </p:nvPr>
        </p:nvSpPr>
        <p:spPr>
          <a:xfrm>
            <a:off x="630238" y="457200"/>
            <a:ext cx="2949575"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0" name="Google Shape;130;p18"/>
          <p:cNvSpPr>
            <a:spLocks noGrp="1"/>
          </p:cNvSpPr>
          <p:nvPr>
            <p:ph type="pic" idx="2"/>
          </p:nvPr>
        </p:nvSpPr>
        <p:spPr>
          <a:xfrm>
            <a:off x="3887788" y="987425"/>
            <a:ext cx="462915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31" name="Google Shape;131;p18"/>
          <p:cNvSpPr txBox="1">
            <a:spLocks noGrp="1"/>
          </p:cNvSpPr>
          <p:nvPr>
            <p:ph type="body" idx="1"/>
          </p:nvPr>
        </p:nvSpPr>
        <p:spPr>
          <a:xfrm>
            <a:off x="630238" y="2057400"/>
            <a:ext cx="2949575"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32" name="Google Shape;132;p18"/>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3" name="Google Shape;133;p18"/>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4" name="Google Shape;134;p18"/>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35"/>
        <p:cNvGrpSpPr/>
        <p:nvPr/>
      </p:nvGrpSpPr>
      <p:grpSpPr>
        <a:xfrm>
          <a:off x="0" y="0"/>
          <a:ext cx="0" cy="0"/>
          <a:chOff x="0" y="0"/>
          <a:chExt cx="0" cy="0"/>
        </a:xfrm>
      </p:grpSpPr>
      <p:sp>
        <p:nvSpPr>
          <p:cNvPr id="136" name="Google Shape;136;p19"/>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7" name="Google Shape;137;p19"/>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8" name="Google Shape;138;p19"/>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19"/>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0" name="Google Shape;140;p19"/>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41"/>
        <p:cNvGrpSpPr/>
        <p:nvPr/>
      </p:nvGrpSpPr>
      <p:grpSpPr>
        <a:xfrm>
          <a:off x="0" y="0"/>
          <a:ext cx="0" cy="0"/>
          <a:chOff x="0" y="0"/>
          <a:chExt cx="0" cy="0"/>
        </a:xfrm>
      </p:grpSpPr>
      <p:sp>
        <p:nvSpPr>
          <p:cNvPr id="142" name="Google Shape;142;p20"/>
          <p:cNvSpPr txBox="1">
            <a:spLocks noGrp="1"/>
          </p:cNvSpPr>
          <p:nvPr>
            <p:ph type="title"/>
          </p:nvPr>
        </p:nvSpPr>
        <p:spPr>
          <a:xfrm rot="5400000">
            <a:off x="4623593" y="2285206"/>
            <a:ext cx="5811838" cy="197167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3" name="Google Shape;143;p20"/>
          <p:cNvSpPr txBox="1">
            <a:spLocks noGrp="1"/>
          </p:cNvSpPr>
          <p:nvPr>
            <p:ph type="body" idx="1"/>
          </p:nvPr>
        </p:nvSpPr>
        <p:spPr>
          <a:xfrm rot="5400000">
            <a:off x="604044" y="389732"/>
            <a:ext cx="5811838" cy="5762625"/>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4" name="Google Shape;144;p20"/>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20"/>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6" name="Google Shape;146;p20"/>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opics">
  <p:cSld name="Topics">
    <p:spTree>
      <p:nvGrpSpPr>
        <p:cNvPr id="1" name="Shape 19"/>
        <p:cNvGrpSpPr/>
        <p:nvPr/>
      </p:nvGrpSpPr>
      <p:grpSpPr>
        <a:xfrm>
          <a:off x="0" y="0"/>
          <a:ext cx="0" cy="0"/>
          <a:chOff x="0" y="0"/>
          <a:chExt cx="0" cy="0"/>
        </a:xfrm>
      </p:grpSpPr>
      <p:cxnSp>
        <p:nvCxnSpPr>
          <p:cNvPr id="20" name="Google Shape;20;p3"/>
          <p:cNvCxnSpPr/>
          <p:nvPr/>
        </p:nvCxnSpPr>
        <p:spPr>
          <a:xfrm>
            <a:off x="457200" y="1219200"/>
            <a:ext cx="8229600" cy="0"/>
          </a:xfrm>
          <a:prstGeom prst="straightConnector1">
            <a:avLst/>
          </a:prstGeom>
          <a:noFill/>
          <a:ln w="15875" cap="flat" cmpd="sng">
            <a:solidFill>
              <a:srgbClr val="C0C0C0"/>
            </a:solidFill>
            <a:prstDash val="solid"/>
            <a:round/>
            <a:headEnd type="none" w="med" len="med"/>
            <a:tailEnd type="none" w="med" len="med"/>
          </a:ln>
        </p:spPr>
      </p:cxnSp>
      <p:sp>
        <p:nvSpPr>
          <p:cNvPr id="21" name="Google Shape;21;p3"/>
          <p:cNvSpPr txBox="1">
            <a:spLocks noGrp="1"/>
          </p:cNvSpPr>
          <p:nvPr>
            <p:ph type="body" idx="1"/>
          </p:nvPr>
        </p:nvSpPr>
        <p:spPr>
          <a:xfrm>
            <a:off x="1028700" y="1752600"/>
            <a:ext cx="7086600" cy="3657600"/>
          </a:xfrm>
          <a:prstGeom prst="rect">
            <a:avLst/>
          </a:prstGeom>
          <a:noFill/>
          <a:ln>
            <a:noFill/>
          </a:ln>
        </p:spPr>
        <p:txBody>
          <a:bodyPr spcFirstLastPara="1" wrap="square" lIns="91425" tIns="45700" rIns="91425" bIns="45700" anchor="t" anchorCtr="0">
            <a:noAutofit/>
          </a:bodyPr>
          <a:lstStyle>
            <a:lvl1pPr marL="457200" marR="0" lvl="0" indent="-342900" algn="l" rtl="0">
              <a:spcBef>
                <a:spcPts val="360"/>
              </a:spcBef>
              <a:spcAft>
                <a:spcPts val="0"/>
              </a:spcAft>
              <a:buClr>
                <a:srgbClr val="6EA92C"/>
              </a:buClr>
              <a:buSzPts val="1800"/>
              <a:buFont typeface="Arial"/>
              <a:buChar char="•"/>
              <a:defRPr sz="1800" b="0" i="0" u="none" strike="noStrike" cap="none">
                <a:solidFill>
                  <a:srgbClr val="6EA92C"/>
                </a:solidFill>
                <a:latin typeface="Gill Sans"/>
                <a:ea typeface="Gill Sans"/>
                <a:cs typeface="Gill Sans"/>
                <a:sym typeface="Gill Sans"/>
              </a:defRPr>
            </a:lvl1pPr>
            <a:lvl2pPr marL="914400" marR="0" lvl="1" indent="-342900" algn="l" rtl="0">
              <a:spcBef>
                <a:spcPts val="360"/>
              </a:spcBef>
              <a:spcAft>
                <a:spcPts val="0"/>
              </a:spcAft>
              <a:buClr>
                <a:srgbClr val="004A80"/>
              </a:buClr>
              <a:buSzPts val="1800"/>
              <a:buFont typeface="Arial"/>
              <a:buChar char="»"/>
              <a:defRPr sz="1800" b="0" i="0" u="none" strike="noStrike" cap="none">
                <a:solidFill>
                  <a:srgbClr val="004A80"/>
                </a:solidFill>
                <a:latin typeface="Gill Sans"/>
                <a:ea typeface="Gill Sans"/>
                <a:cs typeface="Gill Sans"/>
                <a:sym typeface="Gill Sans"/>
              </a:defRPr>
            </a:lvl2pPr>
            <a:lvl3pPr marL="1371600" marR="0" lvl="2" indent="-381000" algn="l" rtl="0">
              <a:spcBef>
                <a:spcPts val="480"/>
              </a:spcBef>
              <a:spcAft>
                <a:spcPts val="0"/>
              </a:spcAft>
              <a:buClr>
                <a:srgbClr val="6EA92C"/>
              </a:buClr>
              <a:buSzPts val="2400"/>
              <a:buFont typeface="Gill Sans"/>
              <a:buChar char="•"/>
              <a:defRPr sz="2400" b="0" i="0" u="none" strike="noStrike" cap="none">
                <a:solidFill>
                  <a:srgbClr val="6EA92C"/>
                </a:solidFill>
                <a:latin typeface="Gill Sans"/>
                <a:ea typeface="Gill Sans"/>
                <a:cs typeface="Gill Sans"/>
                <a:sym typeface="Gill Sans"/>
              </a:defRPr>
            </a:lvl3pPr>
            <a:lvl4pPr marL="1828800" marR="0" lvl="3" indent="-355600" algn="l" rtl="0">
              <a:spcBef>
                <a:spcPts val="400"/>
              </a:spcBef>
              <a:spcAft>
                <a:spcPts val="0"/>
              </a:spcAft>
              <a:buClr>
                <a:srgbClr val="6EA92C"/>
              </a:buClr>
              <a:buSzPts val="2000"/>
              <a:buFont typeface="Gill Sans"/>
              <a:buChar char="–"/>
              <a:defRPr sz="2000" b="0" i="0" u="none" strike="noStrike" cap="none">
                <a:solidFill>
                  <a:srgbClr val="6EA92C"/>
                </a:solidFill>
                <a:latin typeface="Gill Sans"/>
                <a:ea typeface="Gill Sans"/>
                <a:cs typeface="Gill Sans"/>
                <a:sym typeface="Gill Sans"/>
              </a:defRPr>
            </a:lvl4pPr>
            <a:lvl5pPr marL="2286000" marR="0" lvl="4" indent="-355600" algn="l" rtl="0">
              <a:spcBef>
                <a:spcPts val="400"/>
              </a:spcBef>
              <a:spcAft>
                <a:spcPts val="0"/>
              </a:spcAft>
              <a:buClr>
                <a:srgbClr val="6EA92C"/>
              </a:buClr>
              <a:buSzPts val="2000"/>
              <a:buFont typeface="Gill Sans"/>
              <a:buChar char="»"/>
              <a:defRPr sz="2000" b="0" i="0" u="none" strike="noStrike" cap="none">
                <a:solidFill>
                  <a:srgbClr val="6EA92C"/>
                </a:solidFill>
                <a:latin typeface="Gill Sans"/>
                <a:ea typeface="Gill Sans"/>
                <a:cs typeface="Gill Sans"/>
                <a:sym typeface="Gill Sans"/>
              </a:defRPr>
            </a:lvl5pPr>
            <a:lvl6pPr marL="2743200" marR="0" lvl="5" indent="-355600" algn="l" rtl="0">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9pPr>
          </a:lstStyle>
          <a:p>
            <a:endParaRPr/>
          </a:p>
        </p:txBody>
      </p:sp>
      <p:sp>
        <p:nvSpPr>
          <p:cNvPr id="22" name="Google Shape;22;p3"/>
          <p:cNvSpPr txBox="1">
            <a:spLocks noGrp="1"/>
          </p:cNvSpPr>
          <p:nvPr>
            <p:ph type="title"/>
          </p:nvPr>
        </p:nvSpPr>
        <p:spPr>
          <a:xfrm>
            <a:off x="457200" y="609600"/>
            <a:ext cx="8229600" cy="6096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2400" b="0" i="0" u="none" strike="noStrike" cap="none">
                <a:solidFill>
                  <a:srgbClr val="004A80"/>
                </a:solidFill>
                <a:latin typeface="Gill Sans"/>
                <a:ea typeface="Gill Sans"/>
                <a:cs typeface="Gill Sans"/>
                <a:sym typeface="Gill Sans"/>
              </a:defRPr>
            </a:lvl1pPr>
            <a:lvl2pPr marR="0" lvl="1" algn="l" rtl="0">
              <a:spcBef>
                <a:spcPts val="0"/>
              </a:spcBef>
              <a:spcAft>
                <a:spcPts val="0"/>
              </a:spcAft>
              <a:buSzPts val="1400"/>
              <a:buNone/>
              <a:defRPr sz="4400" b="0" i="0" u="none" strike="noStrike" cap="none">
                <a:solidFill>
                  <a:srgbClr val="004A80"/>
                </a:solidFill>
                <a:latin typeface="Gill Sans"/>
                <a:ea typeface="Gill Sans"/>
                <a:cs typeface="Gill Sans"/>
                <a:sym typeface="Gill Sans"/>
              </a:defRPr>
            </a:lvl2pPr>
            <a:lvl3pPr marR="0" lvl="2" algn="l" rtl="0">
              <a:spcBef>
                <a:spcPts val="0"/>
              </a:spcBef>
              <a:spcAft>
                <a:spcPts val="0"/>
              </a:spcAft>
              <a:buSzPts val="1400"/>
              <a:buNone/>
              <a:defRPr sz="4400" b="0" i="0" u="none" strike="noStrike" cap="none">
                <a:solidFill>
                  <a:srgbClr val="004A80"/>
                </a:solidFill>
                <a:latin typeface="Gill Sans"/>
                <a:ea typeface="Gill Sans"/>
                <a:cs typeface="Gill Sans"/>
                <a:sym typeface="Gill Sans"/>
              </a:defRPr>
            </a:lvl3pPr>
            <a:lvl4pPr marR="0" lvl="3" algn="l" rtl="0">
              <a:spcBef>
                <a:spcPts val="0"/>
              </a:spcBef>
              <a:spcAft>
                <a:spcPts val="0"/>
              </a:spcAft>
              <a:buSzPts val="1400"/>
              <a:buNone/>
              <a:defRPr sz="4400" b="0" i="0" u="none" strike="noStrike" cap="none">
                <a:solidFill>
                  <a:srgbClr val="004A80"/>
                </a:solidFill>
                <a:latin typeface="Gill Sans"/>
                <a:ea typeface="Gill Sans"/>
                <a:cs typeface="Gill Sans"/>
                <a:sym typeface="Gill Sans"/>
              </a:defRPr>
            </a:lvl4pPr>
            <a:lvl5pPr marR="0" lvl="4" algn="l" rtl="0">
              <a:spcBef>
                <a:spcPts val="0"/>
              </a:spcBef>
              <a:spcAft>
                <a:spcPts val="0"/>
              </a:spcAft>
              <a:buSzPts val="1400"/>
              <a:buNone/>
              <a:defRPr sz="4400" b="0" i="0" u="none" strike="noStrike" cap="none">
                <a:solidFill>
                  <a:srgbClr val="004A80"/>
                </a:solidFill>
                <a:latin typeface="Gill Sans"/>
                <a:ea typeface="Gill Sans"/>
                <a:cs typeface="Gill Sans"/>
                <a:sym typeface="Gill Sans"/>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23" name="Google Shape;23;p3"/>
          <p:cNvSpPr txBox="1">
            <a:spLocks noGrp="1"/>
          </p:cNvSpPr>
          <p:nvPr>
            <p:ph type="ftr" idx="11"/>
          </p:nvPr>
        </p:nvSpPr>
        <p:spPr>
          <a:xfrm>
            <a:off x="755945" y="6324600"/>
            <a:ext cx="7896131" cy="4572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3"/>
          <p:cNvSpPr txBox="1">
            <a:spLocks noGrp="1"/>
          </p:cNvSpPr>
          <p:nvPr>
            <p:ph type="sldNum" idx="12"/>
          </p:nvPr>
        </p:nvSpPr>
        <p:spPr>
          <a:xfrm>
            <a:off x="6553200" y="6477000"/>
            <a:ext cx="1905000" cy="457200"/>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None/>
              <a:defRPr sz="1200" b="0" i="0" u="none" strike="noStrike" cap="none">
                <a:solidFill>
                  <a:schemeClr val="dk1"/>
                </a:solidFill>
                <a:latin typeface="Gill Sans"/>
                <a:ea typeface="Gill Sans"/>
                <a:cs typeface="Gill Sans"/>
                <a:sym typeface="Gill Sans"/>
              </a:defRPr>
            </a:lvl1pPr>
            <a:lvl2pPr marL="0" lvl="1" indent="0" algn="r">
              <a:spcBef>
                <a:spcPts val="0"/>
              </a:spcBef>
              <a:spcAft>
                <a:spcPts val="0"/>
              </a:spcAft>
              <a:buNone/>
              <a:defRPr sz="1200" b="0" i="0" u="none" strike="noStrike" cap="none">
                <a:solidFill>
                  <a:schemeClr val="dk1"/>
                </a:solidFill>
                <a:latin typeface="Gill Sans"/>
                <a:ea typeface="Gill Sans"/>
                <a:cs typeface="Gill Sans"/>
                <a:sym typeface="Gill Sans"/>
              </a:defRPr>
            </a:lvl2pPr>
            <a:lvl3pPr marL="0" lvl="2" indent="0" algn="r">
              <a:spcBef>
                <a:spcPts val="0"/>
              </a:spcBef>
              <a:spcAft>
                <a:spcPts val="0"/>
              </a:spcAft>
              <a:buNone/>
              <a:defRPr sz="1200" b="0" i="0" u="none" strike="noStrike" cap="none">
                <a:solidFill>
                  <a:schemeClr val="dk1"/>
                </a:solidFill>
                <a:latin typeface="Gill Sans"/>
                <a:ea typeface="Gill Sans"/>
                <a:cs typeface="Gill Sans"/>
                <a:sym typeface="Gill Sans"/>
              </a:defRPr>
            </a:lvl3pPr>
            <a:lvl4pPr marL="0" lvl="3" indent="0" algn="r">
              <a:spcBef>
                <a:spcPts val="0"/>
              </a:spcBef>
              <a:spcAft>
                <a:spcPts val="0"/>
              </a:spcAft>
              <a:buNone/>
              <a:defRPr sz="1200" b="0" i="0" u="none" strike="noStrike" cap="none">
                <a:solidFill>
                  <a:schemeClr val="dk1"/>
                </a:solidFill>
                <a:latin typeface="Gill Sans"/>
                <a:ea typeface="Gill Sans"/>
                <a:cs typeface="Gill Sans"/>
                <a:sym typeface="Gill Sans"/>
              </a:defRPr>
            </a:lvl4pPr>
            <a:lvl5pPr marL="0" lvl="4" indent="0" algn="r">
              <a:spcBef>
                <a:spcPts val="0"/>
              </a:spcBef>
              <a:spcAft>
                <a:spcPts val="0"/>
              </a:spcAft>
              <a:buNone/>
              <a:defRPr sz="1200" b="0" i="0" u="none" strike="noStrike" cap="none">
                <a:solidFill>
                  <a:schemeClr val="dk1"/>
                </a:solidFill>
                <a:latin typeface="Gill Sans"/>
                <a:ea typeface="Gill Sans"/>
                <a:cs typeface="Gill Sans"/>
                <a:sym typeface="Gill Sans"/>
              </a:defRPr>
            </a:lvl5pPr>
            <a:lvl6pPr marL="0" lvl="5" indent="0" algn="r">
              <a:spcBef>
                <a:spcPts val="0"/>
              </a:spcBef>
              <a:spcAft>
                <a:spcPts val="0"/>
              </a:spcAft>
              <a:buNone/>
              <a:defRPr sz="1200" b="0" i="0" u="none" strike="noStrike" cap="none">
                <a:solidFill>
                  <a:schemeClr val="dk1"/>
                </a:solidFill>
                <a:latin typeface="Gill Sans"/>
                <a:ea typeface="Gill Sans"/>
                <a:cs typeface="Gill Sans"/>
                <a:sym typeface="Gill Sans"/>
              </a:defRPr>
            </a:lvl6pPr>
            <a:lvl7pPr marL="0" lvl="6" indent="0" algn="r">
              <a:spcBef>
                <a:spcPts val="0"/>
              </a:spcBef>
              <a:spcAft>
                <a:spcPts val="0"/>
              </a:spcAft>
              <a:buNone/>
              <a:defRPr sz="1200" b="0" i="0" u="none" strike="noStrike" cap="none">
                <a:solidFill>
                  <a:schemeClr val="dk1"/>
                </a:solidFill>
                <a:latin typeface="Gill Sans"/>
                <a:ea typeface="Gill Sans"/>
                <a:cs typeface="Gill Sans"/>
                <a:sym typeface="Gill Sans"/>
              </a:defRPr>
            </a:lvl7pPr>
            <a:lvl8pPr marL="0" lvl="7" indent="0" algn="r">
              <a:spcBef>
                <a:spcPts val="0"/>
              </a:spcBef>
              <a:spcAft>
                <a:spcPts val="0"/>
              </a:spcAft>
              <a:buNone/>
              <a:defRPr sz="1200" b="0" i="0" u="none" strike="noStrike" cap="none">
                <a:solidFill>
                  <a:schemeClr val="dk1"/>
                </a:solidFill>
                <a:latin typeface="Gill Sans"/>
                <a:ea typeface="Gill Sans"/>
                <a:cs typeface="Gill Sans"/>
                <a:sym typeface="Gill Sans"/>
              </a:defRPr>
            </a:lvl8pPr>
            <a:lvl9pPr marL="0" lvl="8" indent="0" algn="r">
              <a:spcBef>
                <a:spcPts val="0"/>
              </a:spcBef>
              <a:spcAft>
                <a:spcPts val="0"/>
              </a:spcAft>
              <a:buNone/>
              <a:defRPr sz="1200" b="0" i="0" u="none" strike="noStrike" cap="none">
                <a:solidFill>
                  <a:schemeClr val="dk1"/>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pic>
        <p:nvPicPr>
          <p:cNvPr id="25" name="Google Shape;25;p3"/>
          <p:cNvPicPr preferRelativeResize="0"/>
          <p:nvPr/>
        </p:nvPicPr>
        <p:blipFill rotWithShape="1">
          <a:blip r:embed="rId2">
            <a:alphaModFix/>
          </a:blip>
          <a:srcRect/>
          <a:stretch/>
        </p:blipFill>
        <p:spPr>
          <a:xfrm>
            <a:off x="6781800" y="481217"/>
            <a:ext cx="1905000" cy="713966"/>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ntent Blank">
  <p:cSld name="Content Blank">
    <p:spTree>
      <p:nvGrpSpPr>
        <p:cNvPr id="1" name="Shape 26"/>
        <p:cNvGrpSpPr/>
        <p:nvPr/>
      </p:nvGrpSpPr>
      <p:grpSpPr>
        <a:xfrm>
          <a:off x="0" y="0"/>
          <a:ext cx="0" cy="0"/>
          <a:chOff x="0" y="0"/>
          <a:chExt cx="0" cy="0"/>
        </a:xfrm>
      </p:grpSpPr>
      <p:cxnSp>
        <p:nvCxnSpPr>
          <p:cNvPr id="27" name="Google Shape;27;p4"/>
          <p:cNvCxnSpPr/>
          <p:nvPr/>
        </p:nvCxnSpPr>
        <p:spPr>
          <a:xfrm>
            <a:off x="457200" y="1219200"/>
            <a:ext cx="8229600" cy="0"/>
          </a:xfrm>
          <a:prstGeom prst="straightConnector1">
            <a:avLst/>
          </a:prstGeom>
          <a:noFill/>
          <a:ln w="15875" cap="flat" cmpd="sng">
            <a:solidFill>
              <a:srgbClr val="C0C0C0"/>
            </a:solidFill>
            <a:prstDash val="solid"/>
            <a:round/>
            <a:headEnd type="none" w="med" len="med"/>
            <a:tailEnd type="none" w="med" len="med"/>
          </a:ln>
        </p:spPr>
      </p:cxnSp>
      <p:sp>
        <p:nvSpPr>
          <p:cNvPr id="28" name="Google Shape;28;p4"/>
          <p:cNvSpPr txBox="1">
            <a:spLocks noGrp="1"/>
          </p:cNvSpPr>
          <p:nvPr>
            <p:ph type="body" idx="1"/>
          </p:nvPr>
        </p:nvSpPr>
        <p:spPr>
          <a:xfrm>
            <a:off x="857250" y="2133600"/>
            <a:ext cx="7429500" cy="3733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480"/>
              </a:spcBef>
              <a:spcAft>
                <a:spcPts val="0"/>
              </a:spcAft>
              <a:buClr>
                <a:srgbClr val="6EA92C"/>
              </a:buClr>
              <a:buSzPts val="2400"/>
              <a:buFont typeface="Arial"/>
              <a:buNone/>
              <a:defRPr sz="2400" b="0" i="0" u="none" strike="noStrike" cap="none">
                <a:solidFill>
                  <a:srgbClr val="6EA92C"/>
                </a:solidFill>
                <a:latin typeface="Gill Sans"/>
                <a:ea typeface="Gill Sans"/>
                <a:cs typeface="Gill Sans"/>
                <a:sym typeface="Gill Sans"/>
              </a:defRPr>
            </a:lvl1pPr>
            <a:lvl2pPr marL="914400" marR="0" lvl="1" indent="-381000" algn="l" rtl="0">
              <a:spcBef>
                <a:spcPts val="480"/>
              </a:spcBef>
              <a:spcAft>
                <a:spcPts val="0"/>
              </a:spcAft>
              <a:buClr>
                <a:srgbClr val="004A80"/>
              </a:buClr>
              <a:buSzPts val="2400"/>
              <a:buFont typeface="Arial"/>
              <a:buChar char="»"/>
              <a:defRPr sz="2400" b="0" i="0" u="none" strike="noStrike" cap="none">
                <a:solidFill>
                  <a:srgbClr val="004A80"/>
                </a:solidFill>
                <a:latin typeface="Gill Sans"/>
                <a:ea typeface="Gill Sans"/>
                <a:cs typeface="Gill Sans"/>
                <a:sym typeface="Gill Sans"/>
              </a:defRPr>
            </a:lvl2pPr>
            <a:lvl3pPr marL="1371600" marR="0" lvl="2" indent="-381000" algn="l" rtl="0">
              <a:spcBef>
                <a:spcPts val="480"/>
              </a:spcBef>
              <a:spcAft>
                <a:spcPts val="0"/>
              </a:spcAft>
              <a:buClr>
                <a:srgbClr val="6EA92C"/>
              </a:buClr>
              <a:buSzPts val="2400"/>
              <a:buFont typeface="Gill Sans"/>
              <a:buChar char="•"/>
              <a:defRPr sz="2400" b="0" i="0" u="none" strike="noStrike" cap="none">
                <a:solidFill>
                  <a:srgbClr val="6EA92C"/>
                </a:solidFill>
                <a:latin typeface="Gill Sans"/>
                <a:ea typeface="Gill Sans"/>
                <a:cs typeface="Gill Sans"/>
                <a:sym typeface="Gill Sans"/>
              </a:defRPr>
            </a:lvl3pPr>
            <a:lvl4pPr marL="1828800" marR="0" lvl="3" indent="-355600" algn="l" rtl="0">
              <a:spcBef>
                <a:spcPts val="400"/>
              </a:spcBef>
              <a:spcAft>
                <a:spcPts val="0"/>
              </a:spcAft>
              <a:buClr>
                <a:srgbClr val="6EA92C"/>
              </a:buClr>
              <a:buSzPts val="2000"/>
              <a:buFont typeface="Gill Sans"/>
              <a:buChar char="–"/>
              <a:defRPr sz="2000" b="0" i="0" u="none" strike="noStrike" cap="none">
                <a:solidFill>
                  <a:srgbClr val="6EA92C"/>
                </a:solidFill>
                <a:latin typeface="Gill Sans"/>
                <a:ea typeface="Gill Sans"/>
                <a:cs typeface="Gill Sans"/>
                <a:sym typeface="Gill Sans"/>
              </a:defRPr>
            </a:lvl4pPr>
            <a:lvl5pPr marL="2286000" marR="0" lvl="4" indent="-355600" algn="l" rtl="0">
              <a:spcBef>
                <a:spcPts val="400"/>
              </a:spcBef>
              <a:spcAft>
                <a:spcPts val="0"/>
              </a:spcAft>
              <a:buClr>
                <a:srgbClr val="6EA92C"/>
              </a:buClr>
              <a:buSzPts val="2000"/>
              <a:buFont typeface="Gill Sans"/>
              <a:buChar char="»"/>
              <a:defRPr sz="2000" b="0" i="0" u="none" strike="noStrike" cap="none">
                <a:solidFill>
                  <a:srgbClr val="6EA92C"/>
                </a:solidFill>
                <a:latin typeface="Gill Sans"/>
                <a:ea typeface="Gill Sans"/>
                <a:cs typeface="Gill Sans"/>
                <a:sym typeface="Gill Sans"/>
              </a:defRPr>
            </a:lvl5pPr>
            <a:lvl6pPr marL="2743200" marR="0" lvl="5" indent="-355600" algn="l" rtl="0">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9pPr>
          </a:lstStyle>
          <a:p>
            <a:endParaRPr/>
          </a:p>
        </p:txBody>
      </p:sp>
      <p:sp>
        <p:nvSpPr>
          <p:cNvPr id="29" name="Google Shape;29;p4"/>
          <p:cNvSpPr txBox="1">
            <a:spLocks noGrp="1"/>
          </p:cNvSpPr>
          <p:nvPr>
            <p:ph type="title"/>
          </p:nvPr>
        </p:nvSpPr>
        <p:spPr>
          <a:xfrm>
            <a:off x="457200" y="609600"/>
            <a:ext cx="8229600" cy="6096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3200" b="0" i="0" u="none" strike="noStrike" cap="none">
                <a:solidFill>
                  <a:srgbClr val="004A80"/>
                </a:solidFill>
                <a:latin typeface="Gill Sans"/>
                <a:ea typeface="Gill Sans"/>
                <a:cs typeface="Gill Sans"/>
                <a:sym typeface="Gill Sans"/>
              </a:defRPr>
            </a:lvl1pPr>
            <a:lvl2pPr marR="0" lvl="1" algn="l" rtl="0">
              <a:spcBef>
                <a:spcPts val="0"/>
              </a:spcBef>
              <a:spcAft>
                <a:spcPts val="0"/>
              </a:spcAft>
              <a:buSzPts val="1400"/>
              <a:buNone/>
              <a:defRPr sz="4400" b="0" i="0" u="none" strike="noStrike" cap="none">
                <a:solidFill>
                  <a:srgbClr val="004A80"/>
                </a:solidFill>
                <a:latin typeface="Gill Sans"/>
                <a:ea typeface="Gill Sans"/>
                <a:cs typeface="Gill Sans"/>
                <a:sym typeface="Gill Sans"/>
              </a:defRPr>
            </a:lvl2pPr>
            <a:lvl3pPr marR="0" lvl="2" algn="l" rtl="0">
              <a:spcBef>
                <a:spcPts val="0"/>
              </a:spcBef>
              <a:spcAft>
                <a:spcPts val="0"/>
              </a:spcAft>
              <a:buSzPts val="1400"/>
              <a:buNone/>
              <a:defRPr sz="4400" b="0" i="0" u="none" strike="noStrike" cap="none">
                <a:solidFill>
                  <a:srgbClr val="004A80"/>
                </a:solidFill>
                <a:latin typeface="Gill Sans"/>
                <a:ea typeface="Gill Sans"/>
                <a:cs typeface="Gill Sans"/>
                <a:sym typeface="Gill Sans"/>
              </a:defRPr>
            </a:lvl3pPr>
            <a:lvl4pPr marR="0" lvl="3" algn="l" rtl="0">
              <a:spcBef>
                <a:spcPts val="0"/>
              </a:spcBef>
              <a:spcAft>
                <a:spcPts val="0"/>
              </a:spcAft>
              <a:buSzPts val="1400"/>
              <a:buNone/>
              <a:defRPr sz="4400" b="0" i="0" u="none" strike="noStrike" cap="none">
                <a:solidFill>
                  <a:srgbClr val="004A80"/>
                </a:solidFill>
                <a:latin typeface="Gill Sans"/>
                <a:ea typeface="Gill Sans"/>
                <a:cs typeface="Gill Sans"/>
                <a:sym typeface="Gill Sans"/>
              </a:defRPr>
            </a:lvl4pPr>
            <a:lvl5pPr marR="0" lvl="4" algn="l" rtl="0">
              <a:spcBef>
                <a:spcPts val="0"/>
              </a:spcBef>
              <a:spcAft>
                <a:spcPts val="0"/>
              </a:spcAft>
              <a:buSzPts val="1400"/>
              <a:buNone/>
              <a:defRPr sz="4400" b="0" i="0" u="none" strike="noStrike" cap="none">
                <a:solidFill>
                  <a:srgbClr val="004A80"/>
                </a:solidFill>
                <a:latin typeface="Gill Sans"/>
                <a:ea typeface="Gill Sans"/>
                <a:cs typeface="Gill Sans"/>
                <a:sym typeface="Gill Sans"/>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30" name="Google Shape;30;p4"/>
          <p:cNvSpPr txBox="1">
            <a:spLocks noGrp="1"/>
          </p:cNvSpPr>
          <p:nvPr>
            <p:ph type="body" idx="2"/>
          </p:nvPr>
        </p:nvSpPr>
        <p:spPr>
          <a:xfrm>
            <a:off x="457200" y="1295400"/>
            <a:ext cx="8229600" cy="4572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480"/>
              </a:spcBef>
              <a:spcAft>
                <a:spcPts val="0"/>
              </a:spcAft>
              <a:buClr>
                <a:schemeClr val="dk1"/>
              </a:buClr>
              <a:buSzPts val="2400"/>
              <a:buFont typeface="Gill Sans"/>
              <a:buNone/>
              <a:defRPr sz="2400" b="0" i="0" u="none" strike="noStrike" cap="none">
                <a:solidFill>
                  <a:schemeClr val="dk1"/>
                </a:solidFill>
                <a:latin typeface="Gill Sans"/>
                <a:ea typeface="Gill Sans"/>
                <a:cs typeface="Gill Sans"/>
                <a:sym typeface="Gill Sans"/>
              </a:defRPr>
            </a:lvl1pPr>
            <a:lvl2pPr marL="914400" marR="0" lvl="1" indent="-228600" algn="l" rtl="0">
              <a:spcBef>
                <a:spcPts val="40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Calibri"/>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Calibri"/>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Calibri"/>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Calibri"/>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Calibri"/>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Calibri"/>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Calibri"/>
              <a:buNone/>
              <a:defRPr sz="1600" b="1" i="0" u="none" strike="noStrike" cap="none">
                <a:solidFill>
                  <a:schemeClr val="dk1"/>
                </a:solidFill>
                <a:latin typeface="Calibri"/>
                <a:ea typeface="Calibri"/>
                <a:cs typeface="Calibri"/>
                <a:sym typeface="Calibri"/>
              </a:defRPr>
            </a:lvl9pPr>
          </a:lstStyle>
          <a:p>
            <a:endParaRPr/>
          </a:p>
        </p:txBody>
      </p:sp>
      <p:sp>
        <p:nvSpPr>
          <p:cNvPr id="31" name="Google Shape;31;p4"/>
          <p:cNvSpPr txBox="1">
            <a:spLocks noGrp="1"/>
          </p:cNvSpPr>
          <p:nvPr>
            <p:ph type="sldNum" idx="12"/>
          </p:nvPr>
        </p:nvSpPr>
        <p:spPr>
          <a:xfrm>
            <a:off x="7848600" y="6248400"/>
            <a:ext cx="609600" cy="457200"/>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None/>
              <a:defRPr sz="1200" b="0" i="0" u="none" strike="noStrike" cap="none">
                <a:solidFill>
                  <a:schemeClr val="dk1"/>
                </a:solidFill>
                <a:latin typeface="Gill Sans"/>
                <a:ea typeface="Gill Sans"/>
                <a:cs typeface="Gill Sans"/>
                <a:sym typeface="Gill Sans"/>
              </a:defRPr>
            </a:lvl1pPr>
            <a:lvl2pPr marL="0" lvl="1" indent="0" algn="r">
              <a:spcBef>
                <a:spcPts val="0"/>
              </a:spcBef>
              <a:spcAft>
                <a:spcPts val="0"/>
              </a:spcAft>
              <a:buNone/>
              <a:defRPr sz="1200" b="0" i="0" u="none" strike="noStrike" cap="none">
                <a:solidFill>
                  <a:schemeClr val="dk1"/>
                </a:solidFill>
                <a:latin typeface="Gill Sans"/>
                <a:ea typeface="Gill Sans"/>
                <a:cs typeface="Gill Sans"/>
                <a:sym typeface="Gill Sans"/>
              </a:defRPr>
            </a:lvl2pPr>
            <a:lvl3pPr marL="0" lvl="2" indent="0" algn="r">
              <a:spcBef>
                <a:spcPts val="0"/>
              </a:spcBef>
              <a:spcAft>
                <a:spcPts val="0"/>
              </a:spcAft>
              <a:buNone/>
              <a:defRPr sz="1200" b="0" i="0" u="none" strike="noStrike" cap="none">
                <a:solidFill>
                  <a:schemeClr val="dk1"/>
                </a:solidFill>
                <a:latin typeface="Gill Sans"/>
                <a:ea typeface="Gill Sans"/>
                <a:cs typeface="Gill Sans"/>
                <a:sym typeface="Gill Sans"/>
              </a:defRPr>
            </a:lvl3pPr>
            <a:lvl4pPr marL="0" lvl="3" indent="0" algn="r">
              <a:spcBef>
                <a:spcPts val="0"/>
              </a:spcBef>
              <a:spcAft>
                <a:spcPts val="0"/>
              </a:spcAft>
              <a:buNone/>
              <a:defRPr sz="1200" b="0" i="0" u="none" strike="noStrike" cap="none">
                <a:solidFill>
                  <a:schemeClr val="dk1"/>
                </a:solidFill>
                <a:latin typeface="Gill Sans"/>
                <a:ea typeface="Gill Sans"/>
                <a:cs typeface="Gill Sans"/>
                <a:sym typeface="Gill Sans"/>
              </a:defRPr>
            </a:lvl4pPr>
            <a:lvl5pPr marL="0" lvl="4" indent="0" algn="r">
              <a:spcBef>
                <a:spcPts val="0"/>
              </a:spcBef>
              <a:spcAft>
                <a:spcPts val="0"/>
              </a:spcAft>
              <a:buNone/>
              <a:defRPr sz="1200" b="0" i="0" u="none" strike="noStrike" cap="none">
                <a:solidFill>
                  <a:schemeClr val="dk1"/>
                </a:solidFill>
                <a:latin typeface="Gill Sans"/>
                <a:ea typeface="Gill Sans"/>
                <a:cs typeface="Gill Sans"/>
                <a:sym typeface="Gill Sans"/>
              </a:defRPr>
            </a:lvl5pPr>
            <a:lvl6pPr marL="0" lvl="5" indent="0" algn="r">
              <a:spcBef>
                <a:spcPts val="0"/>
              </a:spcBef>
              <a:spcAft>
                <a:spcPts val="0"/>
              </a:spcAft>
              <a:buNone/>
              <a:defRPr sz="1200" b="0" i="0" u="none" strike="noStrike" cap="none">
                <a:solidFill>
                  <a:schemeClr val="dk1"/>
                </a:solidFill>
                <a:latin typeface="Gill Sans"/>
                <a:ea typeface="Gill Sans"/>
                <a:cs typeface="Gill Sans"/>
                <a:sym typeface="Gill Sans"/>
              </a:defRPr>
            </a:lvl6pPr>
            <a:lvl7pPr marL="0" lvl="6" indent="0" algn="r">
              <a:spcBef>
                <a:spcPts val="0"/>
              </a:spcBef>
              <a:spcAft>
                <a:spcPts val="0"/>
              </a:spcAft>
              <a:buNone/>
              <a:defRPr sz="1200" b="0" i="0" u="none" strike="noStrike" cap="none">
                <a:solidFill>
                  <a:schemeClr val="dk1"/>
                </a:solidFill>
                <a:latin typeface="Gill Sans"/>
                <a:ea typeface="Gill Sans"/>
                <a:cs typeface="Gill Sans"/>
                <a:sym typeface="Gill Sans"/>
              </a:defRPr>
            </a:lvl7pPr>
            <a:lvl8pPr marL="0" lvl="7" indent="0" algn="r">
              <a:spcBef>
                <a:spcPts val="0"/>
              </a:spcBef>
              <a:spcAft>
                <a:spcPts val="0"/>
              </a:spcAft>
              <a:buNone/>
              <a:defRPr sz="1200" b="0" i="0" u="none" strike="noStrike" cap="none">
                <a:solidFill>
                  <a:schemeClr val="dk1"/>
                </a:solidFill>
                <a:latin typeface="Gill Sans"/>
                <a:ea typeface="Gill Sans"/>
                <a:cs typeface="Gill Sans"/>
                <a:sym typeface="Gill Sans"/>
              </a:defRPr>
            </a:lvl8pPr>
            <a:lvl9pPr marL="0" lvl="8" indent="0" algn="r">
              <a:spcBef>
                <a:spcPts val="0"/>
              </a:spcBef>
              <a:spcAft>
                <a:spcPts val="0"/>
              </a:spcAft>
              <a:buNone/>
              <a:defRPr sz="1200" b="0" i="0" u="none" strike="noStrike" cap="none">
                <a:solidFill>
                  <a:schemeClr val="dk1"/>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pic>
        <p:nvPicPr>
          <p:cNvPr id="32" name="Google Shape;32;p4"/>
          <p:cNvPicPr preferRelativeResize="0"/>
          <p:nvPr/>
        </p:nvPicPr>
        <p:blipFill rotWithShape="1">
          <a:blip r:embed="rId2">
            <a:alphaModFix/>
          </a:blip>
          <a:srcRect/>
          <a:stretch/>
        </p:blipFill>
        <p:spPr>
          <a:xfrm>
            <a:off x="6710362" y="609600"/>
            <a:ext cx="2200275" cy="533400"/>
          </a:xfrm>
          <a:prstGeom prst="rect">
            <a:avLst/>
          </a:prstGeom>
          <a:noFill/>
          <a:ln>
            <a:noFill/>
          </a:ln>
        </p:spPr>
      </p:pic>
      <p:sp>
        <p:nvSpPr>
          <p:cNvPr id="33" name="Google Shape;33;p4"/>
          <p:cNvSpPr txBox="1">
            <a:spLocks noGrp="1"/>
          </p:cNvSpPr>
          <p:nvPr>
            <p:ph type="ftr" idx="11"/>
          </p:nvPr>
        </p:nvSpPr>
        <p:spPr>
          <a:xfrm>
            <a:off x="755945" y="6324600"/>
            <a:ext cx="7896131" cy="4572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34"/>
        <p:cNvGrpSpPr/>
        <p:nvPr/>
      </p:nvGrpSpPr>
      <p:grpSpPr>
        <a:xfrm>
          <a:off x="0" y="0"/>
          <a:ext cx="0" cy="0"/>
          <a:chOff x="0" y="0"/>
          <a:chExt cx="0" cy="0"/>
        </a:xfrm>
      </p:grpSpPr>
      <p:sp>
        <p:nvSpPr>
          <p:cNvPr id="35" name="Google Shape;35;p5"/>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400" b="0" i="0" u="none" strike="noStrike" cap="none">
                <a:solidFill>
                  <a:srgbClr val="004A80"/>
                </a:solidFill>
                <a:latin typeface="Gill Sans"/>
                <a:ea typeface="Gill Sans"/>
                <a:cs typeface="Gill Sans"/>
                <a:sym typeface="Gill Sans"/>
              </a:defRPr>
            </a:lvl1pPr>
            <a:lvl2pPr marR="0" lvl="1" algn="l" rtl="0">
              <a:spcBef>
                <a:spcPts val="0"/>
              </a:spcBef>
              <a:spcAft>
                <a:spcPts val="0"/>
              </a:spcAft>
              <a:buSzPts val="1400"/>
              <a:buNone/>
              <a:defRPr sz="4400" b="0" i="0" u="none" strike="noStrike" cap="none">
                <a:solidFill>
                  <a:srgbClr val="004A80"/>
                </a:solidFill>
                <a:latin typeface="Gill Sans"/>
                <a:ea typeface="Gill Sans"/>
                <a:cs typeface="Gill Sans"/>
                <a:sym typeface="Gill Sans"/>
              </a:defRPr>
            </a:lvl2pPr>
            <a:lvl3pPr marR="0" lvl="2" algn="l" rtl="0">
              <a:spcBef>
                <a:spcPts val="0"/>
              </a:spcBef>
              <a:spcAft>
                <a:spcPts val="0"/>
              </a:spcAft>
              <a:buSzPts val="1400"/>
              <a:buNone/>
              <a:defRPr sz="4400" b="0" i="0" u="none" strike="noStrike" cap="none">
                <a:solidFill>
                  <a:srgbClr val="004A80"/>
                </a:solidFill>
                <a:latin typeface="Gill Sans"/>
                <a:ea typeface="Gill Sans"/>
                <a:cs typeface="Gill Sans"/>
                <a:sym typeface="Gill Sans"/>
              </a:defRPr>
            </a:lvl3pPr>
            <a:lvl4pPr marR="0" lvl="3" algn="l" rtl="0">
              <a:spcBef>
                <a:spcPts val="0"/>
              </a:spcBef>
              <a:spcAft>
                <a:spcPts val="0"/>
              </a:spcAft>
              <a:buSzPts val="1400"/>
              <a:buNone/>
              <a:defRPr sz="4400" b="0" i="0" u="none" strike="noStrike" cap="none">
                <a:solidFill>
                  <a:srgbClr val="004A80"/>
                </a:solidFill>
                <a:latin typeface="Gill Sans"/>
                <a:ea typeface="Gill Sans"/>
                <a:cs typeface="Gill Sans"/>
                <a:sym typeface="Gill Sans"/>
              </a:defRPr>
            </a:lvl4pPr>
            <a:lvl5pPr marR="0" lvl="4" algn="l" rtl="0">
              <a:spcBef>
                <a:spcPts val="0"/>
              </a:spcBef>
              <a:spcAft>
                <a:spcPts val="0"/>
              </a:spcAft>
              <a:buSzPts val="1400"/>
              <a:buNone/>
              <a:defRPr sz="4400" b="0" i="0" u="none" strike="noStrike" cap="none">
                <a:solidFill>
                  <a:srgbClr val="004A80"/>
                </a:solidFill>
                <a:latin typeface="Gill Sans"/>
                <a:ea typeface="Gill Sans"/>
                <a:cs typeface="Gill Sans"/>
                <a:sym typeface="Gill Sans"/>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36" name="Google Shape;36;p5"/>
          <p:cNvSpPr txBox="1">
            <a:spLocks noGrp="1"/>
          </p:cNvSpPr>
          <p:nvPr>
            <p:ph type="ftr" idx="11"/>
          </p:nvPr>
        </p:nvSpPr>
        <p:spPr>
          <a:xfrm>
            <a:off x="3124200" y="6477000"/>
            <a:ext cx="2895600" cy="4572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5"/>
          <p:cNvSpPr txBox="1">
            <a:spLocks noGrp="1"/>
          </p:cNvSpPr>
          <p:nvPr>
            <p:ph type="sldNum" idx="12"/>
          </p:nvPr>
        </p:nvSpPr>
        <p:spPr>
          <a:xfrm>
            <a:off x="6553200" y="6477000"/>
            <a:ext cx="1905000" cy="457200"/>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
        <p:nvSpPr>
          <p:cNvPr id="38" name="Google Shape;38;p5"/>
          <p:cNvSpPr txBox="1">
            <a:spLocks noGrp="1"/>
          </p:cNvSpPr>
          <p:nvPr>
            <p:ph type="dt" idx="10"/>
          </p:nvPr>
        </p:nvSpPr>
        <p:spPr>
          <a:xfrm>
            <a:off x="685800" y="6477000"/>
            <a:ext cx="1905000" cy="457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onopoly Cards w/o Subhead">
  <p:cSld name="Monopoly Cards w/o Subhead">
    <p:spTree>
      <p:nvGrpSpPr>
        <p:cNvPr id="1" name="Shape 39"/>
        <p:cNvGrpSpPr/>
        <p:nvPr/>
      </p:nvGrpSpPr>
      <p:grpSpPr>
        <a:xfrm>
          <a:off x="0" y="0"/>
          <a:ext cx="0" cy="0"/>
          <a:chOff x="0" y="0"/>
          <a:chExt cx="0" cy="0"/>
        </a:xfrm>
      </p:grpSpPr>
      <p:cxnSp>
        <p:nvCxnSpPr>
          <p:cNvPr id="40" name="Google Shape;40;p6"/>
          <p:cNvCxnSpPr/>
          <p:nvPr/>
        </p:nvCxnSpPr>
        <p:spPr>
          <a:xfrm>
            <a:off x="457200" y="1219200"/>
            <a:ext cx="8229600" cy="0"/>
          </a:xfrm>
          <a:prstGeom prst="straightConnector1">
            <a:avLst/>
          </a:prstGeom>
          <a:noFill/>
          <a:ln w="15875" cap="flat" cmpd="sng">
            <a:solidFill>
              <a:srgbClr val="C0C0C0"/>
            </a:solidFill>
            <a:prstDash val="solid"/>
            <a:round/>
            <a:headEnd type="none" w="med" len="med"/>
            <a:tailEnd type="none" w="med" len="med"/>
          </a:ln>
        </p:spPr>
      </p:cxnSp>
      <p:sp>
        <p:nvSpPr>
          <p:cNvPr id="41" name="Google Shape;41;p6"/>
          <p:cNvSpPr txBox="1">
            <a:spLocks noGrp="1"/>
          </p:cNvSpPr>
          <p:nvPr>
            <p:ph type="body" idx="1"/>
          </p:nvPr>
        </p:nvSpPr>
        <p:spPr>
          <a:xfrm>
            <a:off x="457200" y="1535113"/>
            <a:ext cx="4038600" cy="598487"/>
          </a:xfrm>
          <a:prstGeom prst="rect">
            <a:avLst/>
          </a:prstGeom>
          <a:solidFill>
            <a:srgbClr val="215BAE"/>
          </a:solidFill>
          <a:ln>
            <a:noFill/>
          </a:ln>
        </p:spPr>
        <p:txBody>
          <a:bodyPr spcFirstLastPara="1" wrap="square" lIns="91425" tIns="45700" rIns="91425" bIns="45700" anchor="ctr" anchorCtr="0">
            <a:noAutofit/>
          </a:bodyPr>
          <a:lstStyle>
            <a:lvl1pPr marL="457200" marR="0" lvl="0" indent="-228600" algn="ctr" rtl="0">
              <a:spcBef>
                <a:spcPts val="400"/>
              </a:spcBef>
              <a:spcAft>
                <a:spcPts val="0"/>
              </a:spcAft>
              <a:buClr>
                <a:schemeClr val="lt1"/>
              </a:buClr>
              <a:buSzPts val="2000"/>
              <a:buFont typeface="Gill Sans"/>
              <a:buNone/>
              <a:defRPr sz="2000" b="1" i="0" u="none" strike="noStrike" cap="none">
                <a:solidFill>
                  <a:schemeClr val="lt1"/>
                </a:solidFill>
                <a:latin typeface="Gill Sans"/>
                <a:ea typeface="Gill Sans"/>
                <a:cs typeface="Gill Sans"/>
                <a:sym typeface="Gill Sans"/>
              </a:defRPr>
            </a:lvl1pPr>
            <a:lvl2pPr marL="914400" marR="0" lvl="1" indent="-228600" algn="l" rtl="0">
              <a:spcBef>
                <a:spcPts val="40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Calibri"/>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Calibri"/>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Calibri"/>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Calibri"/>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Calibri"/>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Calibri"/>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Calibri"/>
              <a:buNone/>
              <a:defRPr sz="1600" b="1" i="0" u="none" strike="noStrike" cap="none">
                <a:solidFill>
                  <a:schemeClr val="dk1"/>
                </a:solidFill>
                <a:latin typeface="Calibri"/>
                <a:ea typeface="Calibri"/>
                <a:cs typeface="Calibri"/>
                <a:sym typeface="Calibri"/>
              </a:defRPr>
            </a:lvl9pPr>
          </a:lstStyle>
          <a:p>
            <a:endParaRPr/>
          </a:p>
        </p:txBody>
      </p:sp>
      <p:sp>
        <p:nvSpPr>
          <p:cNvPr id="42" name="Google Shape;42;p6"/>
          <p:cNvSpPr txBox="1">
            <a:spLocks noGrp="1"/>
          </p:cNvSpPr>
          <p:nvPr>
            <p:ph type="body" idx="2"/>
          </p:nvPr>
        </p:nvSpPr>
        <p:spPr>
          <a:xfrm>
            <a:off x="457200" y="2133600"/>
            <a:ext cx="4040188" cy="3951288"/>
          </a:xfrm>
          <a:prstGeom prst="rect">
            <a:avLst/>
          </a:prstGeom>
          <a:noFill/>
          <a:ln>
            <a:noFill/>
          </a:ln>
        </p:spPr>
        <p:txBody>
          <a:bodyPr spcFirstLastPara="1" wrap="square" lIns="91425" tIns="45700" rIns="91425" bIns="45700" anchor="t" anchorCtr="0">
            <a:noAutofit/>
          </a:bodyPr>
          <a:lstStyle>
            <a:lvl1pPr marL="457200" marR="0" lvl="0" indent="-355600" algn="l" rtl="0">
              <a:spcBef>
                <a:spcPts val="400"/>
              </a:spcBef>
              <a:spcAft>
                <a:spcPts val="0"/>
              </a:spcAft>
              <a:buClr>
                <a:schemeClr val="dk1"/>
              </a:buClr>
              <a:buSzPts val="2000"/>
              <a:buFont typeface="Gill Sans"/>
              <a:buChar char="•"/>
              <a:defRPr sz="2000" b="0" i="0" u="none" strike="noStrike" cap="none">
                <a:solidFill>
                  <a:schemeClr val="dk1"/>
                </a:solidFill>
                <a:latin typeface="Gill Sans"/>
                <a:ea typeface="Gill Sans"/>
                <a:cs typeface="Gill Sans"/>
                <a:sym typeface="Gill Sans"/>
              </a:defRPr>
            </a:lvl1pPr>
            <a:lvl2pPr marL="914400" marR="0" lvl="1" indent="-342900" algn="l" rtl="0">
              <a:spcBef>
                <a:spcPts val="360"/>
              </a:spcBef>
              <a:spcAft>
                <a:spcPts val="0"/>
              </a:spcAft>
              <a:buClr>
                <a:schemeClr val="dk1"/>
              </a:buClr>
              <a:buSzPts val="1800"/>
              <a:buFont typeface="Gill Sans"/>
              <a:buChar char="–"/>
              <a:defRPr sz="1800" b="0" i="0" u="none" strike="noStrike" cap="none">
                <a:solidFill>
                  <a:schemeClr val="dk1"/>
                </a:solidFill>
                <a:latin typeface="Gill Sans"/>
                <a:ea typeface="Gill Sans"/>
                <a:cs typeface="Gill Sans"/>
                <a:sym typeface="Gill Sans"/>
              </a:defRPr>
            </a:lvl2pPr>
            <a:lvl3pPr marL="1371600" marR="0" lvl="2" indent="-330200" algn="l" rtl="0">
              <a:spcBef>
                <a:spcPts val="320"/>
              </a:spcBef>
              <a:spcAft>
                <a:spcPts val="0"/>
              </a:spcAft>
              <a:buClr>
                <a:schemeClr val="dk1"/>
              </a:buClr>
              <a:buSzPts val="1600"/>
              <a:buFont typeface="Gill Sans"/>
              <a:buChar char="•"/>
              <a:defRPr sz="1600" b="0" i="0" u="none" strike="noStrike" cap="none">
                <a:solidFill>
                  <a:schemeClr val="dk1"/>
                </a:solidFill>
                <a:latin typeface="Gill Sans"/>
                <a:ea typeface="Gill Sans"/>
                <a:cs typeface="Gill Sans"/>
                <a:sym typeface="Gill Sans"/>
              </a:defRPr>
            </a:lvl3pPr>
            <a:lvl4pPr marL="1828800" marR="0" lvl="3" indent="-317500" algn="l" rtl="0">
              <a:spcBef>
                <a:spcPts val="280"/>
              </a:spcBef>
              <a:spcAft>
                <a:spcPts val="0"/>
              </a:spcAft>
              <a:buClr>
                <a:schemeClr val="dk1"/>
              </a:buClr>
              <a:buSzPts val="1400"/>
              <a:buFont typeface="Gill Sans"/>
              <a:buChar char="–"/>
              <a:defRPr sz="1400" b="0" i="0" u="none" strike="noStrike" cap="none">
                <a:solidFill>
                  <a:schemeClr val="dk1"/>
                </a:solidFill>
                <a:latin typeface="Gill Sans"/>
                <a:ea typeface="Gill Sans"/>
                <a:cs typeface="Gill Sans"/>
                <a:sym typeface="Gill Sans"/>
              </a:defRPr>
            </a:lvl4pPr>
            <a:lvl5pPr marL="2286000" marR="0" lvl="4" indent="-304800" algn="l" rtl="0">
              <a:spcBef>
                <a:spcPts val="240"/>
              </a:spcBef>
              <a:spcAft>
                <a:spcPts val="0"/>
              </a:spcAft>
              <a:buClr>
                <a:schemeClr val="dk1"/>
              </a:buClr>
              <a:buSzPts val="1200"/>
              <a:buFont typeface="Gill Sans"/>
              <a:buChar char="»"/>
              <a:defRPr sz="1200" b="0" i="0" u="none" strike="noStrike" cap="none">
                <a:solidFill>
                  <a:schemeClr val="dk1"/>
                </a:solidFill>
                <a:latin typeface="Gill Sans"/>
                <a:ea typeface="Gill Sans"/>
                <a:cs typeface="Gill Sans"/>
                <a:sym typeface="Gill Sans"/>
              </a:defRPr>
            </a:lvl5pPr>
            <a:lvl6pPr marL="2743200" marR="0" lvl="5" indent="-330200" algn="l" rtl="0">
              <a:spcBef>
                <a:spcPts val="320"/>
              </a:spcBef>
              <a:spcAft>
                <a:spcPts val="0"/>
              </a:spcAft>
              <a:buClr>
                <a:schemeClr val="dk1"/>
              </a:buClr>
              <a:buSzPts val="1600"/>
              <a:buFont typeface="Calibri"/>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Calibri"/>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Calibri"/>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Calibri"/>
              <a:buChar char="»"/>
              <a:defRPr sz="1600" b="0" i="0" u="none" strike="noStrike" cap="none">
                <a:solidFill>
                  <a:schemeClr val="dk1"/>
                </a:solidFill>
                <a:latin typeface="Calibri"/>
                <a:ea typeface="Calibri"/>
                <a:cs typeface="Calibri"/>
                <a:sym typeface="Calibri"/>
              </a:defRPr>
            </a:lvl9pPr>
          </a:lstStyle>
          <a:p>
            <a:endParaRPr/>
          </a:p>
        </p:txBody>
      </p:sp>
      <p:sp>
        <p:nvSpPr>
          <p:cNvPr id="43" name="Google Shape;43;p6"/>
          <p:cNvSpPr txBox="1">
            <a:spLocks noGrp="1"/>
          </p:cNvSpPr>
          <p:nvPr>
            <p:ph type="body" idx="3"/>
          </p:nvPr>
        </p:nvSpPr>
        <p:spPr>
          <a:xfrm>
            <a:off x="4648200" y="2133600"/>
            <a:ext cx="4041775" cy="3951288"/>
          </a:xfrm>
          <a:prstGeom prst="rect">
            <a:avLst/>
          </a:prstGeom>
          <a:noFill/>
          <a:ln>
            <a:noFill/>
          </a:ln>
        </p:spPr>
        <p:txBody>
          <a:bodyPr spcFirstLastPara="1" wrap="square" lIns="91425" tIns="45700" rIns="91425" bIns="45700" anchor="t" anchorCtr="0">
            <a:noAutofit/>
          </a:bodyPr>
          <a:lstStyle>
            <a:lvl1pPr marL="457200" marR="0" lvl="0" indent="-355600" algn="l" rtl="0">
              <a:spcBef>
                <a:spcPts val="400"/>
              </a:spcBef>
              <a:spcAft>
                <a:spcPts val="0"/>
              </a:spcAft>
              <a:buClr>
                <a:schemeClr val="dk1"/>
              </a:buClr>
              <a:buSzPts val="2000"/>
              <a:buFont typeface="Gill Sans"/>
              <a:buChar char="•"/>
              <a:defRPr sz="2000" b="0" i="0" u="none" strike="noStrike" cap="none">
                <a:solidFill>
                  <a:schemeClr val="dk1"/>
                </a:solidFill>
                <a:latin typeface="Gill Sans"/>
                <a:ea typeface="Gill Sans"/>
                <a:cs typeface="Gill Sans"/>
                <a:sym typeface="Gill Sans"/>
              </a:defRPr>
            </a:lvl1pPr>
            <a:lvl2pPr marL="914400" marR="0" lvl="1" indent="-342900" algn="l" rtl="0">
              <a:spcBef>
                <a:spcPts val="360"/>
              </a:spcBef>
              <a:spcAft>
                <a:spcPts val="0"/>
              </a:spcAft>
              <a:buClr>
                <a:schemeClr val="dk1"/>
              </a:buClr>
              <a:buSzPts val="1800"/>
              <a:buFont typeface="Gill Sans"/>
              <a:buChar char="–"/>
              <a:defRPr sz="1800" b="0" i="0" u="none" strike="noStrike" cap="none">
                <a:solidFill>
                  <a:schemeClr val="dk1"/>
                </a:solidFill>
                <a:latin typeface="Gill Sans"/>
                <a:ea typeface="Gill Sans"/>
                <a:cs typeface="Gill Sans"/>
                <a:sym typeface="Gill Sans"/>
              </a:defRPr>
            </a:lvl2pPr>
            <a:lvl3pPr marL="1371600" marR="0" lvl="2" indent="-330200" algn="l" rtl="0">
              <a:spcBef>
                <a:spcPts val="320"/>
              </a:spcBef>
              <a:spcAft>
                <a:spcPts val="0"/>
              </a:spcAft>
              <a:buClr>
                <a:schemeClr val="dk1"/>
              </a:buClr>
              <a:buSzPts val="1600"/>
              <a:buFont typeface="Gill Sans"/>
              <a:buChar char="•"/>
              <a:defRPr sz="1600" b="0" i="0" u="none" strike="noStrike" cap="none">
                <a:solidFill>
                  <a:schemeClr val="dk1"/>
                </a:solidFill>
                <a:latin typeface="Gill Sans"/>
                <a:ea typeface="Gill Sans"/>
                <a:cs typeface="Gill Sans"/>
                <a:sym typeface="Gill Sans"/>
              </a:defRPr>
            </a:lvl3pPr>
            <a:lvl4pPr marL="1828800" marR="0" lvl="3" indent="-317500" algn="l" rtl="0">
              <a:spcBef>
                <a:spcPts val="280"/>
              </a:spcBef>
              <a:spcAft>
                <a:spcPts val="0"/>
              </a:spcAft>
              <a:buClr>
                <a:schemeClr val="dk1"/>
              </a:buClr>
              <a:buSzPts val="1400"/>
              <a:buFont typeface="Gill Sans"/>
              <a:buChar char="–"/>
              <a:defRPr sz="1400" b="0" i="0" u="none" strike="noStrike" cap="none">
                <a:solidFill>
                  <a:schemeClr val="dk1"/>
                </a:solidFill>
                <a:latin typeface="Gill Sans"/>
                <a:ea typeface="Gill Sans"/>
                <a:cs typeface="Gill Sans"/>
                <a:sym typeface="Gill Sans"/>
              </a:defRPr>
            </a:lvl4pPr>
            <a:lvl5pPr marL="2286000" marR="0" lvl="4" indent="-304800" algn="l" rtl="0">
              <a:spcBef>
                <a:spcPts val="240"/>
              </a:spcBef>
              <a:spcAft>
                <a:spcPts val="0"/>
              </a:spcAft>
              <a:buClr>
                <a:schemeClr val="dk1"/>
              </a:buClr>
              <a:buSzPts val="1200"/>
              <a:buFont typeface="Gill Sans"/>
              <a:buChar char="»"/>
              <a:defRPr sz="1200" b="0" i="0" u="none" strike="noStrike" cap="none">
                <a:solidFill>
                  <a:schemeClr val="dk1"/>
                </a:solidFill>
                <a:latin typeface="Gill Sans"/>
                <a:ea typeface="Gill Sans"/>
                <a:cs typeface="Gill Sans"/>
                <a:sym typeface="Gill Sans"/>
              </a:defRPr>
            </a:lvl5pPr>
            <a:lvl6pPr marL="2743200" marR="0" lvl="5" indent="-330200" algn="l" rtl="0">
              <a:spcBef>
                <a:spcPts val="320"/>
              </a:spcBef>
              <a:spcAft>
                <a:spcPts val="0"/>
              </a:spcAft>
              <a:buClr>
                <a:schemeClr val="dk1"/>
              </a:buClr>
              <a:buSzPts val="1600"/>
              <a:buFont typeface="Calibri"/>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Calibri"/>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Calibri"/>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Calibri"/>
              <a:buChar char="»"/>
              <a:defRPr sz="1600" b="0" i="0" u="none" strike="noStrike" cap="none">
                <a:solidFill>
                  <a:schemeClr val="dk1"/>
                </a:solidFill>
                <a:latin typeface="Calibri"/>
                <a:ea typeface="Calibri"/>
                <a:cs typeface="Calibri"/>
                <a:sym typeface="Calibri"/>
              </a:defRPr>
            </a:lvl9pPr>
          </a:lstStyle>
          <a:p>
            <a:endParaRPr/>
          </a:p>
        </p:txBody>
      </p:sp>
      <p:sp>
        <p:nvSpPr>
          <p:cNvPr id="44" name="Google Shape;44;p6"/>
          <p:cNvSpPr txBox="1">
            <a:spLocks noGrp="1"/>
          </p:cNvSpPr>
          <p:nvPr>
            <p:ph type="body" idx="4"/>
          </p:nvPr>
        </p:nvSpPr>
        <p:spPr>
          <a:xfrm>
            <a:off x="4648200" y="1524000"/>
            <a:ext cx="4038600" cy="598487"/>
          </a:xfrm>
          <a:prstGeom prst="rect">
            <a:avLst/>
          </a:prstGeom>
          <a:solidFill>
            <a:srgbClr val="215BAE"/>
          </a:solidFill>
          <a:ln>
            <a:noFill/>
          </a:ln>
        </p:spPr>
        <p:txBody>
          <a:bodyPr spcFirstLastPara="1" wrap="square" lIns="91425" tIns="45700" rIns="91425" bIns="45700" anchor="ctr" anchorCtr="0">
            <a:noAutofit/>
          </a:bodyPr>
          <a:lstStyle>
            <a:lvl1pPr marL="457200" marR="0" lvl="0" indent="-228600" algn="ctr" rtl="0">
              <a:spcBef>
                <a:spcPts val="400"/>
              </a:spcBef>
              <a:spcAft>
                <a:spcPts val="0"/>
              </a:spcAft>
              <a:buClr>
                <a:schemeClr val="lt1"/>
              </a:buClr>
              <a:buSzPts val="2000"/>
              <a:buFont typeface="Gill Sans"/>
              <a:buNone/>
              <a:defRPr sz="2000" b="1" i="0" u="none" strike="noStrike" cap="none">
                <a:solidFill>
                  <a:schemeClr val="lt1"/>
                </a:solidFill>
                <a:latin typeface="Gill Sans"/>
                <a:ea typeface="Gill Sans"/>
                <a:cs typeface="Gill Sans"/>
                <a:sym typeface="Gill Sans"/>
              </a:defRPr>
            </a:lvl1pPr>
            <a:lvl2pPr marL="914400" marR="0" lvl="1" indent="-228600" algn="l" rtl="0">
              <a:spcBef>
                <a:spcPts val="40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Calibri"/>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Calibri"/>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Calibri"/>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Calibri"/>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Calibri"/>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Calibri"/>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Calibri"/>
              <a:buNone/>
              <a:defRPr sz="1600" b="1" i="0" u="none" strike="noStrike" cap="none">
                <a:solidFill>
                  <a:schemeClr val="dk1"/>
                </a:solidFill>
                <a:latin typeface="Calibri"/>
                <a:ea typeface="Calibri"/>
                <a:cs typeface="Calibri"/>
                <a:sym typeface="Calibri"/>
              </a:defRPr>
            </a:lvl9pPr>
          </a:lstStyle>
          <a:p>
            <a:endParaRPr/>
          </a:p>
        </p:txBody>
      </p:sp>
      <p:sp>
        <p:nvSpPr>
          <p:cNvPr id="45" name="Google Shape;45;p6"/>
          <p:cNvSpPr txBox="1">
            <a:spLocks noGrp="1"/>
          </p:cNvSpPr>
          <p:nvPr>
            <p:ph type="title"/>
          </p:nvPr>
        </p:nvSpPr>
        <p:spPr>
          <a:xfrm>
            <a:off x="457200" y="609600"/>
            <a:ext cx="8229600" cy="6096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2400" b="0" i="0" u="none" strike="noStrike" cap="none">
                <a:solidFill>
                  <a:srgbClr val="004A80"/>
                </a:solidFill>
                <a:latin typeface="Gill Sans"/>
                <a:ea typeface="Gill Sans"/>
                <a:cs typeface="Gill Sans"/>
                <a:sym typeface="Gill Sans"/>
              </a:defRPr>
            </a:lvl1pPr>
            <a:lvl2pPr marR="0" lvl="1" algn="l" rtl="0">
              <a:spcBef>
                <a:spcPts val="0"/>
              </a:spcBef>
              <a:spcAft>
                <a:spcPts val="0"/>
              </a:spcAft>
              <a:buSzPts val="1400"/>
              <a:buNone/>
              <a:defRPr sz="4400" b="0" i="0" u="none" strike="noStrike" cap="none">
                <a:solidFill>
                  <a:srgbClr val="004A80"/>
                </a:solidFill>
                <a:latin typeface="Gill Sans"/>
                <a:ea typeface="Gill Sans"/>
                <a:cs typeface="Gill Sans"/>
                <a:sym typeface="Gill Sans"/>
              </a:defRPr>
            </a:lvl2pPr>
            <a:lvl3pPr marR="0" lvl="2" algn="l" rtl="0">
              <a:spcBef>
                <a:spcPts val="0"/>
              </a:spcBef>
              <a:spcAft>
                <a:spcPts val="0"/>
              </a:spcAft>
              <a:buSzPts val="1400"/>
              <a:buNone/>
              <a:defRPr sz="4400" b="0" i="0" u="none" strike="noStrike" cap="none">
                <a:solidFill>
                  <a:srgbClr val="004A80"/>
                </a:solidFill>
                <a:latin typeface="Gill Sans"/>
                <a:ea typeface="Gill Sans"/>
                <a:cs typeface="Gill Sans"/>
                <a:sym typeface="Gill Sans"/>
              </a:defRPr>
            </a:lvl3pPr>
            <a:lvl4pPr marR="0" lvl="3" algn="l" rtl="0">
              <a:spcBef>
                <a:spcPts val="0"/>
              </a:spcBef>
              <a:spcAft>
                <a:spcPts val="0"/>
              </a:spcAft>
              <a:buSzPts val="1400"/>
              <a:buNone/>
              <a:defRPr sz="4400" b="0" i="0" u="none" strike="noStrike" cap="none">
                <a:solidFill>
                  <a:srgbClr val="004A80"/>
                </a:solidFill>
                <a:latin typeface="Gill Sans"/>
                <a:ea typeface="Gill Sans"/>
                <a:cs typeface="Gill Sans"/>
                <a:sym typeface="Gill Sans"/>
              </a:defRPr>
            </a:lvl4pPr>
            <a:lvl5pPr marR="0" lvl="4" algn="l" rtl="0">
              <a:spcBef>
                <a:spcPts val="0"/>
              </a:spcBef>
              <a:spcAft>
                <a:spcPts val="0"/>
              </a:spcAft>
              <a:buSzPts val="1400"/>
              <a:buNone/>
              <a:defRPr sz="4400" b="0" i="0" u="none" strike="noStrike" cap="none">
                <a:solidFill>
                  <a:srgbClr val="004A80"/>
                </a:solidFill>
                <a:latin typeface="Gill Sans"/>
                <a:ea typeface="Gill Sans"/>
                <a:cs typeface="Gill Sans"/>
                <a:sym typeface="Gill Sans"/>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46" name="Google Shape;46;p6"/>
          <p:cNvSpPr txBox="1">
            <a:spLocks noGrp="1"/>
          </p:cNvSpPr>
          <p:nvPr>
            <p:ph type="sldNum" idx="12"/>
          </p:nvPr>
        </p:nvSpPr>
        <p:spPr>
          <a:xfrm>
            <a:off x="6553200" y="6477000"/>
            <a:ext cx="1905000" cy="457200"/>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None/>
              <a:defRPr sz="1200" b="0" i="0" u="none" strike="noStrike" cap="none">
                <a:solidFill>
                  <a:schemeClr val="dk1"/>
                </a:solidFill>
                <a:latin typeface="Gill Sans"/>
                <a:ea typeface="Gill Sans"/>
                <a:cs typeface="Gill Sans"/>
                <a:sym typeface="Gill Sans"/>
              </a:defRPr>
            </a:lvl1pPr>
            <a:lvl2pPr marL="0" lvl="1" indent="0" algn="r">
              <a:spcBef>
                <a:spcPts val="0"/>
              </a:spcBef>
              <a:spcAft>
                <a:spcPts val="0"/>
              </a:spcAft>
              <a:buNone/>
              <a:defRPr sz="1200" b="0" i="0" u="none" strike="noStrike" cap="none">
                <a:solidFill>
                  <a:schemeClr val="dk1"/>
                </a:solidFill>
                <a:latin typeface="Gill Sans"/>
                <a:ea typeface="Gill Sans"/>
                <a:cs typeface="Gill Sans"/>
                <a:sym typeface="Gill Sans"/>
              </a:defRPr>
            </a:lvl2pPr>
            <a:lvl3pPr marL="0" lvl="2" indent="0" algn="r">
              <a:spcBef>
                <a:spcPts val="0"/>
              </a:spcBef>
              <a:spcAft>
                <a:spcPts val="0"/>
              </a:spcAft>
              <a:buNone/>
              <a:defRPr sz="1200" b="0" i="0" u="none" strike="noStrike" cap="none">
                <a:solidFill>
                  <a:schemeClr val="dk1"/>
                </a:solidFill>
                <a:latin typeface="Gill Sans"/>
                <a:ea typeface="Gill Sans"/>
                <a:cs typeface="Gill Sans"/>
                <a:sym typeface="Gill Sans"/>
              </a:defRPr>
            </a:lvl3pPr>
            <a:lvl4pPr marL="0" lvl="3" indent="0" algn="r">
              <a:spcBef>
                <a:spcPts val="0"/>
              </a:spcBef>
              <a:spcAft>
                <a:spcPts val="0"/>
              </a:spcAft>
              <a:buNone/>
              <a:defRPr sz="1200" b="0" i="0" u="none" strike="noStrike" cap="none">
                <a:solidFill>
                  <a:schemeClr val="dk1"/>
                </a:solidFill>
                <a:latin typeface="Gill Sans"/>
                <a:ea typeface="Gill Sans"/>
                <a:cs typeface="Gill Sans"/>
                <a:sym typeface="Gill Sans"/>
              </a:defRPr>
            </a:lvl4pPr>
            <a:lvl5pPr marL="0" lvl="4" indent="0" algn="r">
              <a:spcBef>
                <a:spcPts val="0"/>
              </a:spcBef>
              <a:spcAft>
                <a:spcPts val="0"/>
              </a:spcAft>
              <a:buNone/>
              <a:defRPr sz="1200" b="0" i="0" u="none" strike="noStrike" cap="none">
                <a:solidFill>
                  <a:schemeClr val="dk1"/>
                </a:solidFill>
                <a:latin typeface="Gill Sans"/>
                <a:ea typeface="Gill Sans"/>
                <a:cs typeface="Gill Sans"/>
                <a:sym typeface="Gill Sans"/>
              </a:defRPr>
            </a:lvl5pPr>
            <a:lvl6pPr marL="0" lvl="5" indent="0" algn="r">
              <a:spcBef>
                <a:spcPts val="0"/>
              </a:spcBef>
              <a:spcAft>
                <a:spcPts val="0"/>
              </a:spcAft>
              <a:buNone/>
              <a:defRPr sz="1200" b="0" i="0" u="none" strike="noStrike" cap="none">
                <a:solidFill>
                  <a:schemeClr val="dk1"/>
                </a:solidFill>
                <a:latin typeface="Gill Sans"/>
                <a:ea typeface="Gill Sans"/>
                <a:cs typeface="Gill Sans"/>
                <a:sym typeface="Gill Sans"/>
              </a:defRPr>
            </a:lvl6pPr>
            <a:lvl7pPr marL="0" lvl="6" indent="0" algn="r">
              <a:spcBef>
                <a:spcPts val="0"/>
              </a:spcBef>
              <a:spcAft>
                <a:spcPts val="0"/>
              </a:spcAft>
              <a:buNone/>
              <a:defRPr sz="1200" b="0" i="0" u="none" strike="noStrike" cap="none">
                <a:solidFill>
                  <a:schemeClr val="dk1"/>
                </a:solidFill>
                <a:latin typeface="Gill Sans"/>
                <a:ea typeface="Gill Sans"/>
                <a:cs typeface="Gill Sans"/>
                <a:sym typeface="Gill Sans"/>
              </a:defRPr>
            </a:lvl7pPr>
            <a:lvl8pPr marL="0" lvl="7" indent="0" algn="r">
              <a:spcBef>
                <a:spcPts val="0"/>
              </a:spcBef>
              <a:spcAft>
                <a:spcPts val="0"/>
              </a:spcAft>
              <a:buNone/>
              <a:defRPr sz="1200" b="0" i="0" u="none" strike="noStrike" cap="none">
                <a:solidFill>
                  <a:schemeClr val="dk1"/>
                </a:solidFill>
                <a:latin typeface="Gill Sans"/>
                <a:ea typeface="Gill Sans"/>
                <a:cs typeface="Gill Sans"/>
                <a:sym typeface="Gill Sans"/>
              </a:defRPr>
            </a:lvl8pPr>
            <a:lvl9pPr marL="0" lvl="8" indent="0" algn="r">
              <a:spcBef>
                <a:spcPts val="0"/>
              </a:spcBef>
              <a:spcAft>
                <a:spcPts val="0"/>
              </a:spcAft>
              <a:buNone/>
              <a:defRPr sz="1200" b="0" i="0" u="none" strike="noStrike" cap="none">
                <a:solidFill>
                  <a:schemeClr val="dk1"/>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pic>
        <p:nvPicPr>
          <p:cNvPr id="47" name="Google Shape;47;p6"/>
          <p:cNvPicPr preferRelativeResize="0"/>
          <p:nvPr/>
        </p:nvPicPr>
        <p:blipFill rotWithShape="1">
          <a:blip r:embed="rId2">
            <a:alphaModFix/>
          </a:blip>
          <a:srcRect/>
          <a:stretch/>
        </p:blipFill>
        <p:spPr>
          <a:xfrm>
            <a:off x="6710362" y="609600"/>
            <a:ext cx="2200275" cy="533400"/>
          </a:xfrm>
          <a:prstGeom prst="rect">
            <a:avLst/>
          </a:prstGeom>
          <a:noFill/>
          <a:ln>
            <a:noFill/>
          </a:ln>
        </p:spPr>
      </p:pic>
      <p:sp>
        <p:nvSpPr>
          <p:cNvPr id="48" name="Google Shape;48;p6"/>
          <p:cNvSpPr txBox="1">
            <a:spLocks noGrp="1"/>
          </p:cNvSpPr>
          <p:nvPr>
            <p:ph type="ftr" idx="11"/>
          </p:nvPr>
        </p:nvSpPr>
        <p:spPr>
          <a:xfrm>
            <a:off x="755945" y="6324600"/>
            <a:ext cx="7896131" cy="4572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onopoly Cards w/ Subhead">
  <p:cSld name="Monopoly Cards w/ Subhead">
    <p:spTree>
      <p:nvGrpSpPr>
        <p:cNvPr id="1" name="Shape 49"/>
        <p:cNvGrpSpPr/>
        <p:nvPr/>
      </p:nvGrpSpPr>
      <p:grpSpPr>
        <a:xfrm>
          <a:off x="0" y="0"/>
          <a:ext cx="0" cy="0"/>
          <a:chOff x="0" y="0"/>
          <a:chExt cx="0" cy="0"/>
        </a:xfrm>
      </p:grpSpPr>
      <p:sp>
        <p:nvSpPr>
          <p:cNvPr id="50" name="Google Shape;50;p7"/>
          <p:cNvSpPr/>
          <p:nvPr/>
        </p:nvSpPr>
        <p:spPr>
          <a:xfrm>
            <a:off x="457200" y="2438400"/>
            <a:ext cx="4038600" cy="365760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b="0" i="0" u="none" strike="noStrike" cap="none">
              <a:solidFill>
                <a:schemeClr val="dk1"/>
              </a:solidFill>
              <a:latin typeface="Arial"/>
              <a:ea typeface="Arial"/>
              <a:cs typeface="Arial"/>
              <a:sym typeface="Arial"/>
            </a:endParaRPr>
          </a:p>
        </p:txBody>
      </p:sp>
      <p:sp>
        <p:nvSpPr>
          <p:cNvPr id="51" name="Google Shape;51;p7"/>
          <p:cNvSpPr/>
          <p:nvPr/>
        </p:nvSpPr>
        <p:spPr>
          <a:xfrm>
            <a:off x="457200" y="1828800"/>
            <a:ext cx="4038600" cy="609600"/>
          </a:xfrm>
          <a:prstGeom prst="rect">
            <a:avLst/>
          </a:prstGeom>
          <a:solidFill>
            <a:srgbClr val="6EA92C"/>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b="0" i="0" u="none" strike="noStrike" cap="none">
              <a:solidFill>
                <a:schemeClr val="dk1"/>
              </a:solidFill>
              <a:latin typeface="Arial"/>
              <a:ea typeface="Arial"/>
              <a:cs typeface="Arial"/>
              <a:sym typeface="Arial"/>
            </a:endParaRPr>
          </a:p>
        </p:txBody>
      </p:sp>
      <p:cxnSp>
        <p:nvCxnSpPr>
          <p:cNvPr id="52" name="Google Shape;52;p7"/>
          <p:cNvCxnSpPr/>
          <p:nvPr/>
        </p:nvCxnSpPr>
        <p:spPr>
          <a:xfrm>
            <a:off x="457200" y="1219200"/>
            <a:ext cx="8229600" cy="0"/>
          </a:xfrm>
          <a:prstGeom prst="straightConnector1">
            <a:avLst/>
          </a:prstGeom>
          <a:noFill/>
          <a:ln w="15875" cap="flat" cmpd="sng">
            <a:solidFill>
              <a:srgbClr val="C0C0C0"/>
            </a:solidFill>
            <a:prstDash val="solid"/>
            <a:round/>
            <a:headEnd type="none" w="med" len="med"/>
            <a:tailEnd type="none" w="med" len="med"/>
          </a:ln>
        </p:spPr>
      </p:cxnSp>
      <p:sp>
        <p:nvSpPr>
          <p:cNvPr id="53" name="Google Shape;53;p7"/>
          <p:cNvSpPr/>
          <p:nvPr/>
        </p:nvSpPr>
        <p:spPr>
          <a:xfrm>
            <a:off x="4648200" y="1828800"/>
            <a:ext cx="4038600" cy="609600"/>
          </a:xfrm>
          <a:prstGeom prst="rect">
            <a:avLst/>
          </a:prstGeom>
          <a:solidFill>
            <a:srgbClr val="6EA92C"/>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b="0" i="0" u="none" strike="noStrike" cap="none">
              <a:solidFill>
                <a:schemeClr val="dk1"/>
              </a:solidFill>
              <a:latin typeface="Arial"/>
              <a:ea typeface="Arial"/>
              <a:cs typeface="Arial"/>
              <a:sym typeface="Arial"/>
            </a:endParaRPr>
          </a:p>
        </p:txBody>
      </p:sp>
      <p:sp>
        <p:nvSpPr>
          <p:cNvPr id="54" name="Google Shape;54;p7"/>
          <p:cNvSpPr/>
          <p:nvPr/>
        </p:nvSpPr>
        <p:spPr>
          <a:xfrm>
            <a:off x="4648200" y="2438400"/>
            <a:ext cx="4038600" cy="365760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b="0" i="0" u="none" strike="noStrike" cap="none">
              <a:solidFill>
                <a:schemeClr val="dk1"/>
              </a:solidFill>
              <a:latin typeface="Arial"/>
              <a:ea typeface="Arial"/>
              <a:cs typeface="Arial"/>
              <a:sym typeface="Arial"/>
            </a:endParaRPr>
          </a:p>
        </p:txBody>
      </p:sp>
      <p:sp>
        <p:nvSpPr>
          <p:cNvPr id="55" name="Google Shape;55;p7"/>
          <p:cNvSpPr txBox="1">
            <a:spLocks noGrp="1"/>
          </p:cNvSpPr>
          <p:nvPr>
            <p:ph type="body" idx="1"/>
          </p:nvPr>
        </p:nvSpPr>
        <p:spPr>
          <a:xfrm>
            <a:off x="457200" y="1839913"/>
            <a:ext cx="4038600" cy="598487"/>
          </a:xfrm>
          <a:prstGeom prst="rect">
            <a:avLst/>
          </a:prstGeom>
          <a:noFill/>
          <a:ln>
            <a:noFill/>
          </a:ln>
        </p:spPr>
        <p:txBody>
          <a:bodyPr spcFirstLastPara="1" wrap="square" lIns="91425" tIns="45700" rIns="91425" bIns="45700" anchor="ctr" anchorCtr="0">
            <a:noAutofit/>
          </a:bodyPr>
          <a:lstStyle>
            <a:lvl1pPr marL="457200" marR="0" lvl="0" indent="-228600" algn="l" rtl="0">
              <a:spcBef>
                <a:spcPts val="400"/>
              </a:spcBef>
              <a:spcAft>
                <a:spcPts val="0"/>
              </a:spcAft>
              <a:buClr>
                <a:schemeClr val="lt1"/>
              </a:buClr>
              <a:buSzPts val="2000"/>
              <a:buFont typeface="Gill Sans"/>
              <a:buNone/>
              <a:defRPr sz="2000" b="0" i="0" u="none" strike="noStrike" cap="none">
                <a:solidFill>
                  <a:schemeClr val="lt1"/>
                </a:solidFill>
                <a:latin typeface="Gill Sans"/>
                <a:ea typeface="Gill Sans"/>
                <a:cs typeface="Gill Sans"/>
                <a:sym typeface="Gill Sans"/>
              </a:defRPr>
            </a:lvl1pPr>
            <a:lvl2pPr marL="914400" marR="0" lvl="1" indent="-228600" algn="l" rtl="0">
              <a:spcBef>
                <a:spcPts val="40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Calibri"/>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Calibri"/>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Calibri"/>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Calibri"/>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Calibri"/>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Calibri"/>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Calibri"/>
              <a:buNone/>
              <a:defRPr sz="1600" b="1" i="0" u="none" strike="noStrike" cap="none">
                <a:solidFill>
                  <a:schemeClr val="dk1"/>
                </a:solidFill>
                <a:latin typeface="Calibri"/>
                <a:ea typeface="Calibri"/>
                <a:cs typeface="Calibri"/>
                <a:sym typeface="Calibri"/>
              </a:defRPr>
            </a:lvl9pPr>
          </a:lstStyle>
          <a:p>
            <a:endParaRPr/>
          </a:p>
        </p:txBody>
      </p:sp>
      <p:sp>
        <p:nvSpPr>
          <p:cNvPr id="56" name="Google Shape;56;p7"/>
          <p:cNvSpPr txBox="1">
            <a:spLocks noGrp="1"/>
          </p:cNvSpPr>
          <p:nvPr>
            <p:ph type="body" idx="2"/>
          </p:nvPr>
        </p:nvSpPr>
        <p:spPr>
          <a:xfrm>
            <a:off x="457200" y="2438400"/>
            <a:ext cx="4040188" cy="3657600"/>
          </a:xfrm>
          <a:prstGeom prst="rect">
            <a:avLst/>
          </a:prstGeom>
          <a:noFill/>
          <a:ln>
            <a:noFill/>
          </a:ln>
        </p:spPr>
        <p:txBody>
          <a:bodyPr spcFirstLastPara="1" wrap="square" lIns="91425" tIns="45700" rIns="91425" bIns="45700" anchor="t" anchorCtr="0">
            <a:noAutofit/>
          </a:bodyPr>
          <a:lstStyle>
            <a:lvl1pPr marL="457200" marR="0" lvl="0" indent="-355600" algn="l" rtl="0">
              <a:spcBef>
                <a:spcPts val="400"/>
              </a:spcBef>
              <a:spcAft>
                <a:spcPts val="0"/>
              </a:spcAft>
              <a:buClr>
                <a:schemeClr val="dk1"/>
              </a:buClr>
              <a:buSzPts val="2000"/>
              <a:buFont typeface="Gill Sans"/>
              <a:buChar char="•"/>
              <a:defRPr sz="2000" b="0" i="0" u="none" strike="noStrike" cap="none">
                <a:solidFill>
                  <a:schemeClr val="dk1"/>
                </a:solidFill>
                <a:latin typeface="Gill Sans"/>
                <a:ea typeface="Gill Sans"/>
                <a:cs typeface="Gill Sans"/>
                <a:sym typeface="Gill Sans"/>
              </a:defRPr>
            </a:lvl1pPr>
            <a:lvl2pPr marL="914400" marR="0" lvl="1" indent="-342900" algn="l" rtl="0">
              <a:spcBef>
                <a:spcPts val="360"/>
              </a:spcBef>
              <a:spcAft>
                <a:spcPts val="0"/>
              </a:spcAft>
              <a:buClr>
                <a:schemeClr val="dk1"/>
              </a:buClr>
              <a:buSzPts val="1800"/>
              <a:buFont typeface="Gill Sans"/>
              <a:buChar char="–"/>
              <a:defRPr sz="1800" b="0" i="0" u="none" strike="noStrike" cap="none">
                <a:solidFill>
                  <a:schemeClr val="dk1"/>
                </a:solidFill>
                <a:latin typeface="Gill Sans"/>
                <a:ea typeface="Gill Sans"/>
                <a:cs typeface="Gill Sans"/>
                <a:sym typeface="Gill Sans"/>
              </a:defRPr>
            </a:lvl2pPr>
            <a:lvl3pPr marL="1371600" marR="0" lvl="2" indent="-330200" algn="l" rtl="0">
              <a:spcBef>
                <a:spcPts val="320"/>
              </a:spcBef>
              <a:spcAft>
                <a:spcPts val="0"/>
              </a:spcAft>
              <a:buClr>
                <a:schemeClr val="dk1"/>
              </a:buClr>
              <a:buSzPts val="1600"/>
              <a:buFont typeface="Gill Sans"/>
              <a:buChar char="•"/>
              <a:defRPr sz="1600" b="0" i="0" u="none" strike="noStrike" cap="none">
                <a:solidFill>
                  <a:schemeClr val="dk1"/>
                </a:solidFill>
                <a:latin typeface="Gill Sans"/>
                <a:ea typeface="Gill Sans"/>
                <a:cs typeface="Gill Sans"/>
                <a:sym typeface="Gill Sans"/>
              </a:defRPr>
            </a:lvl3pPr>
            <a:lvl4pPr marL="1828800" marR="0" lvl="3" indent="-317500" algn="l" rtl="0">
              <a:spcBef>
                <a:spcPts val="280"/>
              </a:spcBef>
              <a:spcAft>
                <a:spcPts val="0"/>
              </a:spcAft>
              <a:buClr>
                <a:schemeClr val="dk1"/>
              </a:buClr>
              <a:buSzPts val="1400"/>
              <a:buFont typeface="Gill Sans"/>
              <a:buChar char="–"/>
              <a:defRPr sz="1400" b="0" i="0" u="none" strike="noStrike" cap="none">
                <a:solidFill>
                  <a:schemeClr val="dk1"/>
                </a:solidFill>
                <a:latin typeface="Gill Sans"/>
                <a:ea typeface="Gill Sans"/>
                <a:cs typeface="Gill Sans"/>
                <a:sym typeface="Gill Sans"/>
              </a:defRPr>
            </a:lvl4pPr>
            <a:lvl5pPr marL="2286000" marR="0" lvl="4" indent="-304800" algn="l" rtl="0">
              <a:spcBef>
                <a:spcPts val="240"/>
              </a:spcBef>
              <a:spcAft>
                <a:spcPts val="0"/>
              </a:spcAft>
              <a:buClr>
                <a:schemeClr val="dk1"/>
              </a:buClr>
              <a:buSzPts val="1200"/>
              <a:buFont typeface="Gill Sans"/>
              <a:buChar char="»"/>
              <a:defRPr sz="1200" b="0" i="0" u="none" strike="noStrike" cap="none">
                <a:solidFill>
                  <a:schemeClr val="dk1"/>
                </a:solidFill>
                <a:latin typeface="Gill Sans"/>
                <a:ea typeface="Gill Sans"/>
                <a:cs typeface="Gill Sans"/>
                <a:sym typeface="Gill Sans"/>
              </a:defRPr>
            </a:lvl5pPr>
            <a:lvl6pPr marL="2743200" marR="0" lvl="5" indent="-330200" algn="l" rtl="0">
              <a:spcBef>
                <a:spcPts val="320"/>
              </a:spcBef>
              <a:spcAft>
                <a:spcPts val="0"/>
              </a:spcAft>
              <a:buClr>
                <a:schemeClr val="dk1"/>
              </a:buClr>
              <a:buSzPts val="1600"/>
              <a:buFont typeface="Calibri"/>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Calibri"/>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Calibri"/>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Calibri"/>
              <a:buChar char="»"/>
              <a:defRPr sz="1600" b="0" i="0" u="none" strike="noStrike" cap="none">
                <a:solidFill>
                  <a:schemeClr val="dk1"/>
                </a:solidFill>
                <a:latin typeface="Calibri"/>
                <a:ea typeface="Calibri"/>
                <a:cs typeface="Calibri"/>
                <a:sym typeface="Calibri"/>
              </a:defRPr>
            </a:lvl9pPr>
          </a:lstStyle>
          <a:p>
            <a:endParaRPr/>
          </a:p>
        </p:txBody>
      </p:sp>
      <p:sp>
        <p:nvSpPr>
          <p:cNvPr id="57" name="Google Shape;57;p7"/>
          <p:cNvSpPr txBox="1">
            <a:spLocks noGrp="1"/>
          </p:cNvSpPr>
          <p:nvPr>
            <p:ph type="body" idx="3"/>
          </p:nvPr>
        </p:nvSpPr>
        <p:spPr>
          <a:xfrm>
            <a:off x="4648200" y="2438400"/>
            <a:ext cx="4041775" cy="3657600"/>
          </a:xfrm>
          <a:prstGeom prst="rect">
            <a:avLst/>
          </a:prstGeom>
          <a:noFill/>
          <a:ln>
            <a:noFill/>
          </a:ln>
        </p:spPr>
        <p:txBody>
          <a:bodyPr spcFirstLastPara="1" wrap="square" lIns="91425" tIns="45700" rIns="91425" bIns="45700" anchor="t" anchorCtr="0">
            <a:noAutofit/>
          </a:bodyPr>
          <a:lstStyle>
            <a:lvl1pPr marL="457200" marR="0" lvl="0" indent="-355600" algn="l" rtl="0">
              <a:spcBef>
                <a:spcPts val="400"/>
              </a:spcBef>
              <a:spcAft>
                <a:spcPts val="0"/>
              </a:spcAft>
              <a:buClr>
                <a:schemeClr val="dk1"/>
              </a:buClr>
              <a:buSzPts val="2000"/>
              <a:buFont typeface="Gill Sans"/>
              <a:buChar char="•"/>
              <a:defRPr sz="2000" b="0" i="0" u="none" strike="noStrike" cap="none">
                <a:solidFill>
                  <a:schemeClr val="dk1"/>
                </a:solidFill>
                <a:latin typeface="Gill Sans"/>
                <a:ea typeface="Gill Sans"/>
                <a:cs typeface="Gill Sans"/>
                <a:sym typeface="Gill Sans"/>
              </a:defRPr>
            </a:lvl1pPr>
            <a:lvl2pPr marL="914400" marR="0" lvl="1" indent="-342900" algn="l" rtl="0">
              <a:spcBef>
                <a:spcPts val="360"/>
              </a:spcBef>
              <a:spcAft>
                <a:spcPts val="0"/>
              </a:spcAft>
              <a:buClr>
                <a:schemeClr val="dk1"/>
              </a:buClr>
              <a:buSzPts val="1800"/>
              <a:buFont typeface="Gill Sans"/>
              <a:buChar char="–"/>
              <a:defRPr sz="1800" b="0" i="0" u="none" strike="noStrike" cap="none">
                <a:solidFill>
                  <a:schemeClr val="dk1"/>
                </a:solidFill>
                <a:latin typeface="Gill Sans"/>
                <a:ea typeface="Gill Sans"/>
                <a:cs typeface="Gill Sans"/>
                <a:sym typeface="Gill Sans"/>
              </a:defRPr>
            </a:lvl2pPr>
            <a:lvl3pPr marL="1371600" marR="0" lvl="2" indent="-330200" algn="l" rtl="0">
              <a:spcBef>
                <a:spcPts val="320"/>
              </a:spcBef>
              <a:spcAft>
                <a:spcPts val="0"/>
              </a:spcAft>
              <a:buClr>
                <a:schemeClr val="dk1"/>
              </a:buClr>
              <a:buSzPts val="1600"/>
              <a:buFont typeface="Gill Sans"/>
              <a:buChar char="•"/>
              <a:defRPr sz="1600" b="0" i="0" u="none" strike="noStrike" cap="none">
                <a:solidFill>
                  <a:schemeClr val="dk1"/>
                </a:solidFill>
                <a:latin typeface="Gill Sans"/>
                <a:ea typeface="Gill Sans"/>
                <a:cs typeface="Gill Sans"/>
                <a:sym typeface="Gill Sans"/>
              </a:defRPr>
            </a:lvl3pPr>
            <a:lvl4pPr marL="1828800" marR="0" lvl="3" indent="-317500" algn="l" rtl="0">
              <a:spcBef>
                <a:spcPts val="280"/>
              </a:spcBef>
              <a:spcAft>
                <a:spcPts val="0"/>
              </a:spcAft>
              <a:buClr>
                <a:schemeClr val="dk1"/>
              </a:buClr>
              <a:buSzPts val="1400"/>
              <a:buFont typeface="Gill Sans"/>
              <a:buChar char="–"/>
              <a:defRPr sz="1400" b="0" i="0" u="none" strike="noStrike" cap="none">
                <a:solidFill>
                  <a:schemeClr val="dk1"/>
                </a:solidFill>
                <a:latin typeface="Gill Sans"/>
                <a:ea typeface="Gill Sans"/>
                <a:cs typeface="Gill Sans"/>
                <a:sym typeface="Gill Sans"/>
              </a:defRPr>
            </a:lvl4pPr>
            <a:lvl5pPr marL="2286000" marR="0" lvl="4" indent="-304800" algn="l" rtl="0">
              <a:spcBef>
                <a:spcPts val="240"/>
              </a:spcBef>
              <a:spcAft>
                <a:spcPts val="0"/>
              </a:spcAft>
              <a:buClr>
                <a:schemeClr val="dk1"/>
              </a:buClr>
              <a:buSzPts val="1200"/>
              <a:buFont typeface="Gill Sans"/>
              <a:buChar char="»"/>
              <a:defRPr sz="1200" b="0" i="0" u="none" strike="noStrike" cap="none">
                <a:solidFill>
                  <a:schemeClr val="dk1"/>
                </a:solidFill>
                <a:latin typeface="Gill Sans"/>
                <a:ea typeface="Gill Sans"/>
                <a:cs typeface="Gill Sans"/>
                <a:sym typeface="Gill Sans"/>
              </a:defRPr>
            </a:lvl5pPr>
            <a:lvl6pPr marL="2743200" marR="0" lvl="5" indent="-330200" algn="l" rtl="0">
              <a:spcBef>
                <a:spcPts val="320"/>
              </a:spcBef>
              <a:spcAft>
                <a:spcPts val="0"/>
              </a:spcAft>
              <a:buClr>
                <a:schemeClr val="dk1"/>
              </a:buClr>
              <a:buSzPts val="1600"/>
              <a:buFont typeface="Calibri"/>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Calibri"/>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Calibri"/>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Calibri"/>
              <a:buChar char="»"/>
              <a:defRPr sz="1600" b="0" i="0" u="none" strike="noStrike" cap="none">
                <a:solidFill>
                  <a:schemeClr val="dk1"/>
                </a:solidFill>
                <a:latin typeface="Calibri"/>
                <a:ea typeface="Calibri"/>
                <a:cs typeface="Calibri"/>
                <a:sym typeface="Calibri"/>
              </a:defRPr>
            </a:lvl9pPr>
          </a:lstStyle>
          <a:p>
            <a:endParaRPr/>
          </a:p>
        </p:txBody>
      </p:sp>
      <p:sp>
        <p:nvSpPr>
          <p:cNvPr id="58" name="Google Shape;58;p7"/>
          <p:cNvSpPr txBox="1">
            <a:spLocks noGrp="1"/>
          </p:cNvSpPr>
          <p:nvPr>
            <p:ph type="body" idx="4"/>
          </p:nvPr>
        </p:nvSpPr>
        <p:spPr>
          <a:xfrm>
            <a:off x="4648200" y="1828800"/>
            <a:ext cx="4038600" cy="598487"/>
          </a:xfrm>
          <a:prstGeom prst="rect">
            <a:avLst/>
          </a:prstGeom>
          <a:noFill/>
          <a:ln>
            <a:noFill/>
          </a:ln>
        </p:spPr>
        <p:txBody>
          <a:bodyPr spcFirstLastPara="1" wrap="square" lIns="91425" tIns="45700" rIns="91425" bIns="45700" anchor="ctr" anchorCtr="0">
            <a:noAutofit/>
          </a:bodyPr>
          <a:lstStyle>
            <a:lvl1pPr marL="457200" marR="0" lvl="0" indent="-228600" algn="l" rtl="0">
              <a:spcBef>
                <a:spcPts val="400"/>
              </a:spcBef>
              <a:spcAft>
                <a:spcPts val="0"/>
              </a:spcAft>
              <a:buClr>
                <a:schemeClr val="lt1"/>
              </a:buClr>
              <a:buSzPts val="2000"/>
              <a:buFont typeface="Gill Sans"/>
              <a:buNone/>
              <a:defRPr sz="2000" b="0" i="0" u="none" strike="noStrike" cap="none">
                <a:solidFill>
                  <a:schemeClr val="lt1"/>
                </a:solidFill>
                <a:latin typeface="Gill Sans"/>
                <a:ea typeface="Gill Sans"/>
                <a:cs typeface="Gill Sans"/>
                <a:sym typeface="Gill Sans"/>
              </a:defRPr>
            </a:lvl1pPr>
            <a:lvl2pPr marL="914400" marR="0" lvl="1" indent="-228600" algn="l" rtl="0">
              <a:spcBef>
                <a:spcPts val="40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Calibri"/>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Calibri"/>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Calibri"/>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Calibri"/>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Calibri"/>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Calibri"/>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Calibri"/>
              <a:buNone/>
              <a:defRPr sz="1600" b="1" i="0" u="none" strike="noStrike" cap="none">
                <a:solidFill>
                  <a:schemeClr val="dk1"/>
                </a:solidFill>
                <a:latin typeface="Calibri"/>
                <a:ea typeface="Calibri"/>
                <a:cs typeface="Calibri"/>
                <a:sym typeface="Calibri"/>
              </a:defRPr>
            </a:lvl9pPr>
          </a:lstStyle>
          <a:p>
            <a:endParaRPr/>
          </a:p>
        </p:txBody>
      </p:sp>
      <p:sp>
        <p:nvSpPr>
          <p:cNvPr id="59" name="Google Shape;59;p7"/>
          <p:cNvSpPr txBox="1">
            <a:spLocks noGrp="1"/>
          </p:cNvSpPr>
          <p:nvPr>
            <p:ph type="title"/>
          </p:nvPr>
        </p:nvSpPr>
        <p:spPr>
          <a:xfrm>
            <a:off x="457200" y="609600"/>
            <a:ext cx="8229600" cy="6096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2400" b="0" i="0" u="none" strike="noStrike" cap="none">
                <a:solidFill>
                  <a:srgbClr val="004A80"/>
                </a:solidFill>
                <a:latin typeface="Gill Sans"/>
                <a:ea typeface="Gill Sans"/>
                <a:cs typeface="Gill Sans"/>
                <a:sym typeface="Gill Sans"/>
              </a:defRPr>
            </a:lvl1pPr>
            <a:lvl2pPr marR="0" lvl="1" algn="l" rtl="0">
              <a:spcBef>
                <a:spcPts val="0"/>
              </a:spcBef>
              <a:spcAft>
                <a:spcPts val="0"/>
              </a:spcAft>
              <a:buSzPts val="1400"/>
              <a:buNone/>
              <a:defRPr sz="4400" b="0" i="0" u="none" strike="noStrike" cap="none">
                <a:solidFill>
                  <a:srgbClr val="004A80"/>
                </a:solidFill>
                <a:latin typeface="Gill Sans"/>
                <a:ea typeface="Gill Sans"/>
                <a:cs typeface="Gill Sans"/>
                <a:sym typeface="Gill Sans"/>
              </a:defRPr>
            </a:lvl2pPr>
            <a:lvl3pPr marR="0" lvl="2" algn="l" rtl="0">
              <a:spcBef>
                <a:spcPts val="0"/>
              </a:spcBef>
              <a:spcAft>
                <a:spcPts val="0"/>
              </a:spcAft>
              <a:buSzPts val="1400"/>
              <a:buNone/>
              <a:defRPr sz="4400" b="0" i="0" u="none" strike="noStrike" cap="none">
                <a:solidFill>
                  <a:srgbClr val="004A80"/>
                </a:solidFill>
                <a:latin typeface="Gill Sans"/>
                <a:ea typeface="Gill Sans"/>
                <a:cs typeface="Gill Sans"/>
                <a:sym typeface="Gill Sans"/>
              </a:defRPr>
            </a:lvl3pPr>
            <a:lvl4pPr marR="0" lvl="3" algn="l" rtl="0">
              <a:spcBef>
                <a:spcPts val="0"/>
              </a:spcBef>
              <a:spcAft>
                <a:spcPts val="0"/>
              </a:spcAft>
              <a:buSzPts val="1400"/>
              <a:buNone/>
              <a:defRPr sz="4400" b="0" i="0" u="none" strike="noStrike" cap="none">
                <a:solidFill>
                  <a:srgbClr val="004A80"/>
                </a:solidFill>
                <a:latin typeface="Gill Sans"/>
                <a:ea typeface="Gill Sans"/>
                <a:cs typeface="Gill Sans"/>
                <a:sym typeface="Gill Sans"/>
              </a:defRPr>
            </a:lvl4pPr>
            <a:lvl5pPr marR="0" lvl="4" algn="l" rtl="0">
              <a:spcBef>
                <a:spcPts val="0"/>
              </a:spcBef>
              <a:spcAft>
                <a:spcPts val="0"/>
              </a:spcAft>
              <a:buSzPts val="1400"/>
              <a:buNone/>
              <a:defRPr sz="4400" b="0" i="0" u="none" strike="noStrike" cap="none">
                <a:solidFill>
                  <a:srgbClr val="004A80"/>
                </a:solidFill>
                <a:latin typeface="Gill Sans"/>
                <a:ea typeface="Gill Sans"/>
                <a:cs typeface="Gill Sans"/>
                <a:sym typeface="Gill Sans"/>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60" name="Google Shape;60;p7"/>
          <p:cNvSpPr txBox="1">
            <a:spLocks noGrp="1"/>
          </p:cNvSpPr>
          <p:nvPr>
            <p:ph type="body" idx="5"/>
          </p:nvPr>
        </p:nvSpPr>
        <p:spPr>
          <a:xfrm>
            <a:off x="457200" y="1295400"/>
            <a:ext cx="8229600" cy="4572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480"/>
              </a:spcBef>
              <a:spcAft>
                <a:spcPts val="0"/>
              </a:spcAft>
              <a:buClr>
                <a:schemeClr val="dk1"/>
              </a:buClr>
              <a:buSzPts val="2400"/>
              <a:buFont typeface="Gill Sans"/>
              <a:buNone/>
              <a:defRPr sz="2400" b="0" i="0" u="none" strike="noStrike" cap="none">
                <a:solidFill>
                  <a:schemeClr val="dk1"/>
                </a:solidFill>
                <a:latin typeface="Gill Sans"/>
                <a:ea typeface="Gill Sans"/>
                <a:cs typeface="Gill Sans"/>
                <a:sym typeface="Gill Sans"/>
              </a:defRPr>
            </a:lvl1pPr>
            <a:lvl2pPr marL="914400" marR="0" lvl="1" indent="-228600" algn="l" rtl="0">
              <a:spcBef>
                <a:spcPts val="40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Calibri"/>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Calibri"/>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Calibri"/>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Calibri"/>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Calibri"/>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Calibri"/>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Calibri"/>
              <a:buNone/>
              <a:defRPr sz="1600" b="1" i="0" u="none" strike="noStrike" cap="none">
                <a:solidFill>
                  <a:schemeClr val="dk1"/>
                </a:solidFill>
                <a:latin typeface="Calibri"/>
                <a:ea typeface="Calibri"/>
                <a:cs typeface="Calibri"/>
                <a:sym typeface="Calibri"/>
              </a:defRPr>
            </a:lvl9pPr>
          </a:lstStyle>
          <a:p>
            <a:endParaRPr/>
          </a:p>
        </p:txBody>
      </p:sp>
      <p:sp>
        <p:nvSpPr>
          <p:cNvPr id="61" name="Google Shape;61;p7"/>
          <p:cNvSpPr txBox="1">
            <a:spLocks noGrp="1"/>
          </p:cNvSpPr>
          <p:nvPr>
            <p:ph type="sldNum" idx="12"/>
          </p:nvPr>
        </p:nvSpPr>
        <p:spPr>
          <a:xfrm>
            <a:off x="6553200" y="6477000"/>
            <a:ext cx="1905000" cy="457200"/>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None/>
              <a:defRPr sz="1200" b="0" i="0" u="none" strike="noStrike" cap="none">
                <a:solidFill>
                  <a:schemeClr val="dk1"/>
                </a:solidFill>
                <a:latin typeface="Gill Sans"/>
                <a:ea typeface="Gill Sans"/>
                <a:cs typeface="Gill Sans"/>
                <a:sym typeface="Gill Sans"/>
              </a:defRPr>
            </a:lvl1pPr>
            <a:lvl2pPr marL="0" lvl="1" indent="0" algn="r">
              <a:spcBef>
                <a:spcPts val="0"/>
              </a:spcBef>
              <a:spcAft>
                <a:spcPts val="0"/>
              </a:spcAft>
              <a:buNone/>
              <a:defRPr sz="1200" b="0" i="0" u="none" strike="noStrike" cap="none">
                <a:solidFill>
                  <a:schemeClr val="dk1"/>
                </a:solidFill>
                <a:latin typeface="Gill Sans"/>
                <a:ea typeface="Gill Sans"/>
                <a:cs typeface="Gill Sans"/>
                <a:sym typeface="Gill Sans"/>
              </a:defRPr>
            </a:lvl2pPr>
            <a:lvl3pPr marL="0" lvl="2" indent="0" algn="r">
              <a:spcBef>
                <a:spcPts val="0"/>
              </a:spcBef>
              <a:spcAft>
                <a:spcPts val="0"/>
              </a:spcAft>
              <a:buNone/>
              <a:defRPr sz="1200" b="0" i="0" u="none" strike="noStrike" cap="none">
                <a:solidFill>
                  <a:schemeClr val="dk1"/>
                </a:solidFill>
                <a:latin typeface="Gill Sans"/>
                <a:ea typeface="Gill Sans"/>
                <a:cs typeface="Gill Sans"/>
                <a:sym typeface="Gill Sans"/>
              </a:defRPr>
            </a:lvl3pPr>
            <a:lvl4pPr marL="0" lvl="3" indent="0" algn="r">
              <a:spcBef>
                <a:spcPts val="0"/>
              </a:spcBef>
              <a:spcAft>
                <a:spcPts val="0"/>
              </a:spcAft>
              <a:buNone/>
              <a:defRPr sz="1200" b="0" i="0" u="none" strike="noStrike" cap="none">
                <a:solidFill>
                  <a:schemeClr val="dk1"/>
                </a:solidFill>
                <a:latin typeface="Gill Sans"/>
                <a:ea typeface="Gill Sans"/>
                <a:cs typeface="Gill Sans"/>
                <a:sym typeface="Gill Sans"/>
              </a:defRPr>
            </a:lvl4pPr>
            <a:lvl5pPr marL="0" lvl="4" indent="0" algn="r">
              <a:spcBef>
                <a:spcPts val="0"/>
              </a:spcBef>
              <a:spcAft>
                <a:spcPts val="0"/>
              </a:spcAft>
              <a:buNone/>
              <a:defRPr sz="1200" b="0" i="0" u="none" strike="noStrike" cap="none">
                <a:solidFill>
                  <a:schemeClr val="dk1"/>
                </a:solidFill>
                <a:latin typeface="Gill Sans"/>
                <a:ea typeface="Gill Sans"/>
                <a:cs typeface="Gill Sans"/>
                <a:sym typeface="Gill Sans"/>
              </a:defRPr>
            </a:lvl5pPr>
            <a:lvl6pPr marL="0" lvl="5" indent="0" algn="r">
              <a:spcBef>
                <a:spcPts val="0"/>
              </a:spcBef>
              <a:spcAft>
                <a:spcPts val="0"/>
              </a:spcAft>
              <a:buNone/>
              <a:defRPr sz="1200" b="0" i="0" u="none" strike="noStrike" cap="none">
                <a:solidFill>
                  <a:schemeClr val="dk1"/>
                </a:solidFill>
                <a:latin typeface="Gill Sans"/>
                <a:ea typeface="Gill Sans"/>
                <a:cs typeface="Gill Sans"/>
                <a:sym typeface="Gill Sans"/>
              </a:defRPr>
            </a:lvl6pPr>
            <a:lvl7pPr marL="0" lvl="6" indent="0" algn="r">
              <a:spcBef>
                <a:spcPts val="0"/>
              </a:spcBef>
              <a:spcAft>
                <a:spcPts val="0"/>
              </a:spcAft>
              <a:buNone/>
              <a:defRPr sz="1200" b="0" i="0" u="none" strike="noStrike" cap="none">
                <a:solidFill>
                  <a:schemeClr val="dk1"/>
                </a:solidFill>
                <a:latin typeface="Gill Sans"/>
                <a:ea typeface="Gill Sans"/>
                <a:cs typeface="Gill Sans"/>
                <a:sym typeface="Gill Sans"/>
              </a:defRPr>
            </a:lvl7pPr>
            <a:lvl8pPr marL="0" lvl="7" indent="0" algn="r">
              <a:spcBef>
                <a:spcPts val="0"/>
              </a:spcBef>
              <a:spcAft>
                <a:spcPts val="0"/>
              </a:spcAft>
              <a:buNone/>
              <a:defRPr sz="1200" b="0" i="0" u="none" strike="noStrike" cap="none">
                <a:solidFill>
                  <a:schemeClr val="dk1"/>
                </a:solidFill>
                <a:latin typeface="Gill Sans"/>
                <a:ea typeface="Gill Sans"/>
                <a:cs typeface="Gill Sans"/>
                <a:sym typeface="Gill Sans"/>
              </a:defRPr>
            </a:lvl8pPr>
            <a:lvl9pPr marL="0" lvl="8" indent="0" algn="r">
              <a:spcBef>
                <a:spcPts val="0"/>
              </a:spcBef>
              <a:spcAft>
                <a:spcPts val="0"/>
              </a:spcAft>
              <a:buNone/>
              <a:defRPr sz="1200" b="0" i="0" u="none" strike="noStrike" cap="none">
                <a:solidFill>
                  <a:schemeClr val="dk1"/>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pic>
        <p:nvPicPr>
          <p:cNvPr id="62" name="Google Shape;62;p7"/>
          <p:cNvPicPr preferRelativeResize="0"/>
          <p:nvPr/>
        </p:nvPicPr>
        <p:blipFill rotWithShape="1">
          <a:blip r:embed="rId2">
            <a:alphaModFix/>
          </a:blip>
          <a:srcRect/>
          <a:stretch/>
        </p:blipFill>
        <p:spPr>
          <a:xfrm>
            <a:off x="6710362" y="609600"/>
            <a:ext cx="2200275" cy="533400"/>
          </a:xfrm>
          <a:prstGeom prst="rect">
            <a:avLst/>
          </a:prstGeom>
          <a:noFill/>
          <a:ln>
            <a:noFill/>
          </a:ln>
        </p:spPr>
      </p:pic>
      <p:sp>
        <p:nvSpPr>
          <p:cNvPr id="63" name="Google Shape;63;p7"/>
          <p:cNvSpPr txBox="1">
            <a:spLocks noGrp="1"/>
          </p:cNvSpPr>
          <p:nvPr>
            <p:ph type="ftr" idx="11"/>
          </p:nvPr>
        </p:nvSpPr>
        <p:spPr>
          <a:xfrm>
            <a:off x="755945" y="6324600"/>
            <a:ext cx="7896131" cy="4572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 Bullets">
  <p:cSld name="Content + Bullets">
    <p:spTree>
      <p:nvGrpSpPr>
        <p:cNvPr id="1" name="Shape 64"/>
        <p:cNvGrpSpPr/>
        <p:nvPr/>
      </p:nvGrpSpPr>
      <p:grpSpPr>
        <a:xfrm>
          <a:off x="0" y="0"/>
          <a:ext cx="0" cy="0"/>
          <a:chOff x="0" y="0"/>
          <a:chExt cx="0" cy="0"/>
        </a:xfrm>
      </p:grpSpPr>
      <p:cxnSp>
        <p:nvCxnSpPr>
          <p:cNvPr id="65" name="Google Shape;65;p8"/>
          <p:cNvCxnSpPr/>
          <p:nvPr/>
        </p:nvCxnSpPr>
        <p:spPr>
          <a:xfrm>
            <a:off x="457200" y="1219200"/>
            <a:ext cx="8229600" cy="0"/>
          </a:xfrm>
          <a:prstGeom prst="straightConnector1">
            <a:avLst/>
          </a:prstGeom>
          <a:noFill/>
          <a:ln w="15875" cap="flat" cmpd="sng">
            <a:solidFill>
              <a:srgbClr val="C0C0C0"/>
            </a:solidFill>
            <a:prstDash val="solid"/>
            <a:round/>
            <a:headEnd type="none" w="med" len="med"/>
            <a:tailEnd type="none" w="med" len="med"/>
          </a:ln>
        </p:spPr>
      </p:cxnSp>
      <p:sp>
        <p:nvSpPr>
          <p:cNvPr id="66" name="Google Shape;66;p8"/>
          <p:cNvSpPr txBox="1">
            <a:spLocks noGrp="1"/>
          </p:cNvSpPr>
          <p:nvPr>
            <p:ph type="title"/>
          </p:nvPr>
        </p:nvSpPr>
        <p:spPr>
          <a:xfrm>
            <a:off x="457200" y="609600"/>
            <a:ext cx="8229600" cy="6096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2400" b="0" i="0" u="none" strike="noStrike" cap="none">
                <a:solidFill>
                  <a:srgbClr val="004A80"/>
                </a:solidFill>
                <a:latin typeface="Gill Sans"/>
                <a:ea typeface="Gill Sans"/>
                <a:cs typeface="Gill Sans"/>
                <a:sym typeface="Gill Sans"/>
              </a:defRPr>
            </a:lvl1pPr>
            <a:lvl2pPr marR="0" lvl="1" algn="l" rtl="0">
              <a:spcBef>
                <a:spcPts val="0"/>
              </a:spcBef>
              <a:spcAft>
                <a:spcPts val="0"/>
              </a:spcAft>
              <a:buSzPts val="1400"/>
              <a:buNone/>
              <a:defRPr sz="4400" b="0" i="0" u="none" strike="noStrike" cap="none">
                <a:solidFill>
                  <a:srgbClr val="004A80"/>
                </a:solidFill>
                <a:latin typeface="Gill Sans"/>
                <a:ea typeface="Gill Sans"/>
                <a:cs typeface="Gill Sans"/>
                <a:sym typeface="Gill Sans"/>
              </a:defRPr>
            </a:lvl2pPr>
            <a:lvl3pPr marR="0" lvl="2" algn="l" rtl="0">
              <a:spcBef>
                <a:spcPts val="0"/>
              </a:spcBef>
              <a:spcAft>
                <a:spcPts val="0"/>
              </a:spcAft>
              <a:buSzPts val="1400"/>
              <a:buNone/>
              <a:defRPr sz="4400" b="0" i="0" u="none" strike="noStrike" cap="none">
                <a:solidFill>
                  <a:srgbClr val="004A80"/>
                </a:solidFill>
                <a:latin typeface="Gill Sans"/>
                <a:ea typeface="Gill Sans"/>
                <a:cs typeface="Gill Sans"/>
                <a:sym typeface="Gill Sans"/>
              </a:defRPr>
            </a:lvl3pPr>
            <a:lvl4pPr marR="0" lvl="3" algn="l" rtl="0">
              <a:spcBef>
                <a:spcPts val="0"/>
              </a:spcBef>
              <a:spcAft>
                <a:spcPts val="0"/>
              </a:spcAft>
              <a:buSzPts val="1400"/>
              <a:buNone/>
              <a:defRPr sz="4400" b="0" i="0" u="none" strike="noStrike" cap="none">
                <a:solidFill>
                  <a:srgbClr val="004A80"/>
                </a:solidFill>
                <a:latin typeface="Gill Sans"/>
                <a:ea typeface="Gill Sans"/>
                <a:cs typeface="Gill Sans"/>
                <a:sym typeface="Gill Sans"/>
              </a:defRPr>
            </a:lvl4pPr>
            <a:lvl5pPr marR="0" lvl="4" algn="l" rtl="0">
              <a:spcBef>
                <a:spcPts val="0"/>
              </a:spcBef>
              <a:spcAft>
                <a:spcPts val="0"/>
              </a:spcAft>
              <a:buSzPts val="1400"/>
              <a:buNone/>
              <a:defRPr sz="4400" b="0" i="0" u="none" strike="noStrike" cap="none">
                <a:solidFill>
                  <a:srgbClr val="004A80"/>
                </a:solidFill>
                <a:latin typeface="Gill Sans"/>
                <a:ea typeface="Gill Sans"/>
                <a:cs typeface="Gill Sans"/>
                <a:sym typeface="Gill Sans"/>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67" name="Google Shape;67;p8"/>
          <p:cNvSpPr txBox="1">
            <a:spLocks noGrp="1"/>
          </p:cNvSpPr>
          <p:nvPr>
            <p:ph type="body" idx="1"/>
          </p:nvPr>
        </p:nvSpPr>
        <p:spPr>
          <a:xfrm>
            <a:off x="457200" y="1295400"/>
            <a:ext cx="8229600" cy="4572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480"/>
              </a:spcBef>
              <a:spcAft>
                <a:spcPts val="0"/>
              </a:spcAft>
              <a:buClr>
                <a:schemeClr val="dk1"/>
              </a:buClr>
              <a:buSzPts val="2400"/>
              <a:buFont typeface="Gill Sans"/>
              <a:buNone/>
              <a:defRPr sz="2400" b="0" i="0" u="none" strike="noStrike" cap="none">
                <a:solidFill>
                  <a:schemeClr val="dk1"/>
                </a:solidFill>
                <a:latin typeface="Gill Sans"/>
                <a:ea typeface="Gill Sans"/>
                <a:cs typeface="Gill Sans"/>
                <a:sym typeface="Gill Sans"/>
              </a:defRPr>
            </a:lvl1pPr>
            <a:lvl2pPr marL="914400" marR="0" lvl="1" indent="-228600" algn="l" rtl="0">
              <a:spcBef>
                <a:spcPts val="40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Calibri"/>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Calibri"/>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Calibri"/>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Calibri"/>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Calibri"/>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Calibri"/>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Calibri"/>
              <a:buNone/>
              <a:defRPr sz="1600" b="1" i="0" u="none" strike="noStrike" cap="none">
                <a:solidFill>
                  <a:schemeClr val="dk1"/>
                </a:solidFill>
                <a:latin typeface="Calibri"/>
                <a:ea typeface="Calibri"/>
                <a:cs typeface="Calibri"/>
                <a:sym typeface="Calibri"/>
              </a:defRPr>
            </a:lvl9pPr>
          </a:lstStyle>
          <a:p>
            <a:endParaRPr/>
          </a:p>
        </p:txBody>
      </p:sp>
      <p:sp>
        <p:nvSpPr>
          <p:cNvPr id="68" name="Google Shape;68;p8"/>
          <p:cNvSpPr txBox="1">
            <a:spLocks noGrp="1"/>
          </p:cNvSpPr>
          <p:nvPr>
            <p:ph type="body" idx="2"/>
          </p:nvPr>
        </p:nvSpPr>
        <p:spPr>
          <a:xfrm>
            <a:off x="609600" y="1905001"/>
            <a:ext cx="7924800" cy="4343400"/>
          </a:xfrm>
          <a:prstGeom prst="rect">
            <a:avLst/>
          </a:prstGeom>
          <a:noFill/>
          <a:ln>
            <a:noFill/>
          </a:ln>
        </p:spPr>
        <p:txBody>
          <a:bodyPr spcFirstLastPara="1" wrap="square" lIns="91425" tIns="45700" rIns="91425" bIns="45700" anchor="t" anchorCtr="0">
            <a:noAutofit/>
          </a:bodyPr>
          <a:lstStyle>
            <a:lvl1pPr marL="457200" marR="0" lvl="0" indent="-342900" algn="l" rtl="0">
              <a:spcBef>
                <a:spcPts val="360"/>
              </a:spcBef>
              <a:spcAft>
                <a:spcPts val="0"/>
              </a:spcAft>
              <a:buClr>
                <a:schemeClr val="dk1"/>
              </a:buClr>
              <a:buSzPts val="1800"/>
              <a:buFont typeface="Gill Sans"/>
              <a:buChar char="•"/>
              <a:defRPr sz="1800" b="0" i="0" u="none" strike="noStrike" cap="none">
                <a:solidFill>
                  <a:schemeClr val="dk1"/>
                </a:solidFill>
                <a:latin typeface="Gill Sans"/>
                <a:ea typeface="Gill Sans"/>
                <a:cs typeface="Gill Sans"/>
                <a:sym typeface="Gill Sans"/>
              </a:defRPr>
            </a:lvl1pPr>
            <a:lvl2pPr marL="914400" marR="0" lvl="1" indent="-342900" algn="l" rtl="0">
              <a:spcBef>
                <a:spcPts val="360"/>
              </a:spcBef>
              <a:spcAft>
                <a:spcPts val="0"/>
              </a:spcAft>
              <a:buClr>
                <a:schemeClr val="dk1"/>
              </a:buClr>
              <a:buSzPts val="1800"/>
              <a:buFont typeface="Gill Sans"/>
              <a:buChar char="–"/>
              <a:defRPr sz="1800" b="0" i="0" u="none" strike="noStrike" cap="none">
                <a:solidFill>
                  <a:schemeClr val="dk1"/>
                </a:solidFill>
                <a:latin typeface="Gill Sans"/>
                <a:ea typeface="Gill Sans"/>
                <a:cs typeface="Gill Sans"/>
                <a:sym typeface="Gill Sans"/>
              </a:defRPr>
            </a:lvl2pPr>
            <a:lvl3pPr marL="1371600" marR="0" lvl="2" indent="-342900" algn="l" rtl="0">
              <a:spcBef>
                <a:spcPts val="360"/>
              </a:spcBef>
              <a:spcAft>
                <a:spcPts val="0"/>
              </a:spcAft>
              <a:buClr>
                <a:schemeClr val="dk1"/>
              </a:buClr>
              <a:buSzPts val="1800"/>
              <a:buFont typeface="Gill Sans"/>
              <a:buChar char="•"/>
              <a:defRPr sz="1800" b="0" i="0" u="none" strike="noStrike" cap="none">
                <a:solidFill>
                  <a:schemeClr val="dk1"/>
                </a:solidFill>
                <a:latin typeface="Gill Sans"/>
                <a:ea typeface="Gill Sans"/>
                <a:cs typeface="Gill Sans"/>
                <a:sym typeface="Gill Sans"/>
              </a:defRPr>
            </a:lvl3pPr>
            <a:lvl4pPr marL="1828800" marR="0" lvl="3" indent="-342900" algn="l" rtl="0">
              <a:spcBef>
                <a:spcPts val="360"/>
              </a:spcBef>
              <a:spcAft>
                <a:spcPts val="0"/>
              </a:spcAft>
              <a:buClr>
                <a:schemeClr val="dk1"/>
              </a:buClr>
              <a:buSzPts val="1800"/>
              <a:buFont typeface="Gill Sans"/>
              <a:buChar char="–"/>
              <a:defRPr sz="1800" b="0" i="0" u="none" strike="noStrike" cap="none">
                <a:solidFill>
                  <a:schemeClr val="dk1"/>
                </a:solidFill>
                <a:latin typeface="Gill Sans"/>
                <a:ea typeface="Gill Sans"/>
                <a:cs typeface="Gill Sans"/>
                <a:sym typeface="Gill Sans"/>
              </a:defRPr>
            </a:lvl4pPr>
            <a:lvl5pPr marL="2286000" marR="0" lvl="4" indent="-342900" algn="l" rtl="0">
              <a:spcBef>
                <a:spcPts val="360"/>
              </a:spcBef>
              <a:spcAft>
                <a:spcPts val="0"/>
              </a:spcAft>
              <a:buClr>
                <a:schemeClr val="dk1"/>
              </a:buClr>
              <a:buSzPts val="1800"/>
              <a:buFont typeface="Gill Sans"/>
              <a:buChar char="»"/>
              <a:defRPr sz="1800" b="0" i="0" u="none" strike="noStrike" cap="none">
                <a:solidFill>
                  <a:schemeClr val="dk1"/>
                </a:solidFill>
                <a:latin typeface="Gill Sans"/>
                <a:ea typeface="Gill Sans"/>
                <a:cs typeface="Gill Sans"/>
                <a:sym typeface="Gill Sans"/>
              </a:defRPr>
            </a:lvl5pPr>
            <a:lvl6pPr marL="2743200" marR="0" lvl="5" indent="-355600" algn="l" rtl="0">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9pPr>
          </a:lstStyle>
          <a:p>
            <a:endParaRPr/>
          </a:p>
        </p:txBody>
      </p:sp>
      <p:sp>
        <p:nvSpPr>
          <p:cNvPr id="69" name="Google Shape;69;p8"/>
          <p:cNvSpPr txBox="1">
            <a:spLocks noGrp="1"/>
          </p:cNvSpPr>
          <p:nvPr>
            <p:ph type="ftr" idx="11"/>
          </p:nvPr>
        </p:nvSpPr>
        <p:spPr>
          <a:xfrm>
            <a:off x="609600" y="6400800"/>
            <a:ext cx="7896131" cy="4572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8"/>
          <p:cNvSpPr txBox="1">
            <a:spLocks noGrp="1"/>
          </p:cNvSpPr>
          <p:nvPr>
            <p:ph type="sldNum" idx="12"/>
          </p:nvPr>
        </p:nvSpPr>
        <p:spPr>
          <a:xfrm>
            <a:off x="7162800" y="6553200"/>
            <a:ext cx="1295400" cy="457200"/>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None/>
              <a:defRPr sz="1200" b="0" i="0" u="none" strike="noStrike" cap="none">
                <a:solidFill>
                  <a:schemeClr val="dk1"/>
                </a:solidFill>
                <a:latin typeface="Gill Sans"/>
                <a:ea typeface="Gill Sans"/>
                <a:cs typeface="Gill Sans"/>
                <a:sym typeface="Gill Sans"/>
              </a:defRPr>
            </a:lvl1pPr>
            <a:lvl2pPr marL="0" lvl="1" indent="0" algn="r">
              <a:spcBef>
                <a:spcPts val="0"/>
              </a:spcBef>
              <a:spcAft>
                <a:spcPts val="0"/>
              </a:spcAft>
              <a:buNone/>
              <a:defRPr sz="1200" b="0" i="0" u="none" strike="noStrike" cap="none">
                <a:solidFill>
                  <a:schemeClr val="dk1"/>
                </a:solidFill>
                <a:latin typeface="Gill Sans"/>
                <a:ea typeface="Gill Sans"/>
                <a:cs typeface="Gill Sans"/>
                <a:sym typeface="Gill Sans"/>
              </a:defRPr>
            </a:lvl2pPr>
            <a:lvl3pPr marL="0" lvl="2" indent="0" algn="r">
              <a:spcBef>
                <a:spcPts val="0"/>
              </a:spcBef>
              <a:spcAft>
                <a:spcPts val="0"/>
              </a:spcAft>
              <a:buNone/>
              <a:defRPr sz="1200" b="0" i="0" u="none" strike="noStrike" cap="none">
                <a:solidFill>
                  <a:schemeClr val="dk1"/>
                </a:solidFill>
                <a:latin typeface="Gill Sans"/>
                <a:ea typeface="Gill Sans"/>
                <a:cs typeface="Gill Sans"/>
                <a:sym typeface="Gill Sans"/>
              </a:defRPr>
            </a:lvl3pPr>
            <a:lvl4pPr marL="0" lvl="3" indent="0" algn="r">
              <a:spcBef>
                <a:spcPts val="0"/>
              </a:spcBef>
              <a:spcAft>
                <a:spcPts val="0"/>
              </a:spcAft>
              <a:buNone/>
              <a:defRPr sz="1200" b="0" i="0" u="none" strike="noStrike" cap="none">
                <a:solidFill>
                  <a:schemeClr val="dk1"/>
                </a:solidFill>
                <a:latin typeface="Gill Sans"/>
                <a:ea typeface="Gill Sans"/>
                <a:cs typeface="Gill Sans"/>
                <a:sym typeface="Gill Sans"/>
              </a:defRPr>
            </a:lvl4pPr>
            <a:lvl5pPr marL="0" lvl="4" indent="0" algn="r">
              <a:spcBef>
                <a:spcPts val="0"/>
              </a:spcBef>
              <a:spcAft>
                <a:spcPts val="0"/>
              </a:spcAft>
              <a:buNone/>
              <a:defRPr sz="1200" b="0" i="0" u="none" strike="noStrike" cap="none">
                <a:solidFill>
                  <a:schemeClr val="dk1"/>
                </a:solidFill>
                <a:latin typeface="Gill Sans"/>
                <a:ea typeface="Gill Sans"/>
                <a:cs typeface="Gill Sans"/>
                <a:sym typeface="Gill Sans"/>
              </a:defRPr>
            </a:lvl5pPr>
            <a:lvl6pPr marL="0" lvl="5" indent="0" algn="r">
              <a:spcBef>
                <a:spcPts val="0"/>
              </a:spcBef>
              <a:spcAft>
                <a:spcPts val="0"/>
              </a:spcAft>
              <a:buNone/>
              <a:defRPr sz="1200" b="0" i="0" u="none" strike="noStrike" cap="none">
                <a:solidFill>
                  <a:schemeClr val="dk1"/>
                </a:solidFill>
                <a:latin typeface="Gill Sans"/>
                <a:ea typeface="Gill Sans"/>
                <a:cs typeface="Gill Sans"/>
                <a:sym typeface="Gill Sans"/>
              </a:defRPr>
            </a:lvl6pPr>
            <a:lvl7pPr marL="0" lvl="6" indent="0" algn="r">
              <a:spcBef>
                <a:spcPts val="0"/>
              </a:spcBef>
              <a:spcAft>
                <a:spcPts val="0"/>
              </a:spcAft>
              <a:buNone/>
              <a:defRPr sz="1200" b="0" i="0" u="none" strike="noStrike" cap="none">
                <a:solidFill>
                  <a:schemeClr val="dk1"/>
                </a:solidFill>
                <a:latin typeface="Gill Sans"/>
                <a:ea typeface="Gill Sans"/>
                <a:cs typeface="Gill Sans"/>
                <a:sym typeface="Gill Sans"/>
              </a:defRPr>
            </a:lvl7pPr>
            <a:lvl8pPr marL="0" lvl="7" indent="0" algn="r">
              <a:spcBef>
                <a:spcPts val="0"/>
              </a:spcBef>
              <a:spcAft>
                <a:spcPts val="0"/>
              </a:spcAft>
              <a:buNone/>
              <a:defRPr sz="1200" b="0" i="0" u="none" strike="noStrike" cap="none">
                <a:solidFill>
                  <a:schemeClr val="dk1"/>
                </a:solidFill>
                <a:latin typeface="Gill Sans"/>
                <a:ea typeface="Gill Sans"/>
                <a:cs typeface="Gill Sans"/>
                <a:sym typeface="Gill Sans"/>
              </a:defRPr>
            </a:lvl8pPr>
            <a:lvl9pPr marL="0" lvl="8" indent="0" algn="r">
              <a:spcBef>
                <a:spcPts val="0"/>
              </a:spcBef>
              <a:spcAft>
                <a:spcPts val="0"/>
              </a:spcAft>
              <a:buNone/>
              <a:defRPr sz="1200" b="0" i="0" u="none" strike="noStrike" cap="none">
                <a:solidFill>
                  <a:schemeClr val="dk1"/>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pic>
        <p:nvPicPr>
          <p:cNvPr id="71" name="Google Shape;71;p8"/>
          <p:cNvPicPr preferRelativeResize="0"/>
          <p:nvPr/>
        </p:nvPicPr>
        <p:blipFill rotWithShape="1">
          <a:blip r:embed="rId2">
            <a:alphaModFix/>
          </a:blip>
          <a:srcRect/>
          <a:stretch/>
        </p:blipFill>
        <p:spPr>
          <a:xfrm>
            <a:off x="6710362" y="609600"/>
            <a:ext cx="2200275" cy="53340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78"/>
        <p:cNvGrpSpPr/>
        <p:nvPr/>
      </p:nvGrpSpPr>
      <p:grpSpPr>
        <a:xfrm>
          <a:off x="0" y="0"/>
          <a:ext cx="0" cy="0"/>
          <a:chOff x="0" y="0"/>
          <a:chExt cx="0" cy="0"/>
        </a:xfrm>
      </p:grpSpPr>
      <p:sp>
        <p:nvSpPr>
          <p:cNvPr id="79" name="Google Shape;79;p10"/>
          <p:cNvSpPr txBox="1">
            <a:spLocks noGrp="1"/>
          </p:cNvSpPr>
          <p:nvPr>
            <p:ph type="ctrTitle"/>
          </p:nvPr>
        </p:nvSpPr>
        <p:spPr>
          <a:xfrm>
            <a:off x="1143000" y="1122363"/>
            <a:ext cx="6858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0"/>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81" name="Google Shape;81;p10"/>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0"/>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0"/>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84"/>
        <p:cNvGrpSpPr/>
        <p:nvPr/>
      </p:nvGrpSpPr>
      <p:grpSpPr>
        <a:xfrm>
          <a:off x="0" y="0"/>
          <a:ext cx="0" cy="0"/>
          <a:chOff x="0" y="0"/>
          <a:chExt cx="0" cy="0"/>
        </a:xfrm>
      </p:grpSpPr>
      <p:sp>
        <p:nvSpPr>
          <p:cNvPr id="85" name="Google Shape;85;p11"/>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6" name="Google Shape;86;p11"/>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7" name="Google Shape;87;p11"/>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11"/>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11"/>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ftr" idx="11"/>
          </p:nvPr>
        </p:nvSpPr>
        <p:spPr>
          <a:xfrm>
            <a:off x="3124200" y="6477000"/>
            <a:ext cx="2895600" cy="4572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1200" b="0" i="0" u="none" strike="noStrike" cap="none">
                <a:solidFill>
                  <a:schemeClr val="dk1"/>
                </a:solidFill>
                <a:latin typeface="Gill Sans"/>
                <a:ea typeface="Gill Sans"/>
                <a:cs typeface="Gill Sans"/>
                <a:sym typeface="Gill Sans"/>
              </a:defRPr>
            </a:lvl1pPr>
            <a:lvl2pPr marR="0" lvl="1" algn="l" rtl="0">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11" name="Google Shape;11;p1"/>
          <p:cNvSpPr txBox="1">
            <a:spLocks noGrp="1"/>
          </p:cNvSpPr>
          <p:nvPr>
            <p:ph type="sldNum" idx="12"/>
          </p:nvPr>
        </p:nvSpPr>
        <p:spPr>
          <a:xfrm>
            <a:off x="6553200" y="6477000"/>
            <a:ext cx="1905000" cy="45720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1200" b="0" i="0" u="none" strike="noStrike" cap="none">
                <a:solidFill>
                  <a:schemeClr val="dk1"/>
                </a:solidFill>
                <a:latin typeface="Gill Sans"/>
                <a:ea typeface="Gill Sans"/>
                <a:cs typeface="Gill Sans"/>
                <a:sym typeface="Gill Sans"/>
              </a:defRPr>
            </a:lvl1pPr>
            <a:lvl2pPr marL="0" marR="0" lvl="1" indent="0" algn="r" rtl="0">
              <a:spcBef>
                <a:spcPts val="0"/>
              </a:spcBef>
              <a:spcAft>
                <a:spcPts val="0"/>
              </a:spcAft>
              <a:buNone/>
              <a:defRPr sz="1200" b="0" i="0" u="none" strike="noStrike" cap="none">
                <a:solidFill>
                  <a:schemeClr val="dk1"/>
                </a:solidFill>
                <a:latin typeface="Gill Sans"/>
                <a:ea typeface="Gill Sans"/>
                <a:cs typeface="Gill Sans"/>
                <a:sym typeface="Gill Sans"/>
              </a:defRPr>
            </a:lvl2pPr>
            <a:lvl3pPr marL="0" marR="0" lvl="2" indent="0" algn="r" rtl="0">
              <a:spcBef>
                <a:spcPts val="0"/>
              </a:spcBef>
              <a:spcAft>
                <a:spcPts val="0"/>
              </a:spcAft>
              <a:buNone/>
              <a:defRPr sz="1200" b="0" i="0" u="none" strike="noStrike" cap="none">
                <a:solidFill>
                  <a:schemeClr val="dk1"/>
                </a:solidFill>
                <a:latin typeface="Gill Sans"/>
                <a:ea typeface="Gill Sans"/>
                <a:cs typeface="Gill Sans"/>
                <a:sym typeface="Gill Sans"/>
              </a:defRPr>
            </a:lvl3pPr>
            <a:lvl4pPr marL="0" marR="0" lvl="3" indent="0" algn="r" rtl="0">
              <a:spcBef>
                <a:spcPts val="0"/>
              </a:spcBef>
              <a:spcAft>
                <a:spcPts val="0"/>
              </a:spcAft>
              <a:buNone/>
              <a:defRPr sz="1200" b="0" i="0" u="none" strike="noStrike" cap="none">
                <a:solidFill>
                  <a:schemeClr val="dk1"/>
                </a:solidFill>
                <a:latin typeface="Gill Sans"/>
                <a:ea typeface="Gill Sans"/>
                <a:cs typeface="Gill Sans"/>
                <a:sym typeface="Gill Sans"/>
              </a:defRPr>
            </a:lvl4pPr>
            <a:lvl5pPr marL="0" marR="0" lvl="4" indent="0" algn="r" rtl="0">
              <a:spcBef>
                <a:spcPts val="0"/>
              </a:spcBef>
              <a:spcAft>
                <a:spcPts val="0"/>
              </a:spcAft>
              <a:buNone/>
              <a:defRPr sz="1200" b="0" i="0" u="none" strike="noStrike" cap="none">
                <a:solidFill>
                  <a:schemeClr val="dk1"/>
                </a:solidFill>
                <a:latin typeface="Gill Sans"/>
                <a:ea typeface="Gill Sans"/>
                <a:cs typeface="Gill Sans"/>
                <a:sym typeface="Gill Sans"/>
              </a:defRPr>
            </a:lvl5pPr>
            <a:lvl6pPr marL="0" marR="0" lvl="5" indent="0" algn="r" rtl="0">
              <a:spcBef>
                <a:spcPts val="0"/>
              </a:spcBef>
              <a:spcAft>
                <a:spcPts val="0"/>
              </a:spcAft>
              <a:buNone/>
              <a:defRPr sz="1200" b="0" i="0" u="none" strike="noStrike" cap="none">
                <a:solidFill>
                  <a:schemeClr val="dk1"/>
                </a:solidFill>
                <a:latin typeface="Gill Sans"/>
                <a:ea typeface="Gill Sans"/>
                <a:cs typeface="Gill Sans"/>
                <a:sym typeface="Gill Sans"/>
              </a:defRPr>
            </a:lvl6pPr>
            <a:lvl7pPr marL="0" marR="0" lvl="6" indent="0" algn="r" rtl="0">
              <a:spcBef>
                <a:spcPts val="0"/>
              </a:spcBef>
              <a:spcAft>
                <a:spcPts val="0"/>
              </a:spcAft>
              <a:buNone/>
              <a:defRPr sz="1200" b="0" i="0" u="none" strike="noStrike" cap="none">
                <a:solidFill>
                  <a:schemeClr val="dk1"/>
                </a:solidFill>
                <a:latin typeface="Gill Sans"/>
                <a:ea typeface="Gill Sans"/>
                <a:cs typeface="Gill Sans"/>
                <a:sym typeface="Gill Sans"/>
              </a:defRPr>
            </a:lvl7pPr>
            <a:lvl8pPr marL="0" marR="0" lvl="7" indent="0" algn="r" rtl="0">
              <a:spcBef>
                <a:spcPts val="0"/>
              </a:spcBef>
              <a:spcAft>
                <a:spcPts val="0"/>
              </a:spcAft>
              <a:buNone/>
              <a:defRPr sz="1200" b="0" i="0" u="none" strike="noStrike" cap="none">
                <a:solidFill>
                  <a:schemeClr val="dk1"/>
                </a:solidFill>
                <a:latin typeface="Gill Sans"/>
                <a:ea typeface="Gill Sans"/>
                <a:cs typeface="Gill Sans"/>
                <a:sym typeface="Gill Sans"/>
              </a:defRPr>
            </a:lvl8pPr>
            <a:lvl9pPr marL="0" marR="0" lvl="8" indent="0" algn="r" rtl="0">
              <a:spcBef>
                <a:spcPts val="0"/>
              </a:spcBef>
              <a:spcAft>
                <a:spcPts val="0"/>
              </a:spcAft>
              <a:buNone/>
              <a:defRPr sz="1200" b="0" i="0" u="none" strike="noStrike" cap="none">
                <a:solidFill>
                  <a:schemeClr val="dk1"/>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12" name="Google Shape;12;p1"/>
          <p:cNvSpPr txBox="1">
            <a:spLocks noGrp="1"/>
          </p:cNvSpPr>
          <p:nvPr>
            <p:ph type="dt" idx="10"/>
          </p:nvPr>
        </p:nvSpPr>
        <p:spPr>
          <a:xfrm>
            <a:off x="685800" y="6477000"/>
            <a:ext cx="19050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2"/>
        <p:cNvGrpSpPr/>
        <p:nvPr/>
      </p:nvGrpSpPr>
      <p:grpSpPr>
        <a:xfrm>
          <a:off x="0" y="0"/>
          <a:ext cx="0" cy="0"/>
          <a:chOff x="0" y="0"/>
          <a:chExt cx="0" cy="0"/>
        </a:xfrm>
      </p:grpSpPr>
      <p:sp>
        <p:nvSpPr>
          <p:cNvPr id="73" name="Google Shape;73;p9"/>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4" name="Google Shape;74;p9"/>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 name="Google Shape;75;p9"/>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76" name="Google Shape;76;p9"/>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77" name="Google Shape;77;p9"/>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b="0" i="0" u="none" strike="noStrike" cap="none">
                <a:solidFill>
                  <a:srgbClr val="888888"/>
                </a:solidFill>
                <a:latin typeface="Arial"/>
                <a:ea typeface="Arial"/>
                <a:cs typeface="Arial"/>
                <a:sym typeface="Arial"/>
              </a:defRPr>
            </a:lvl1pPr>
            <a:lvl2pPr marL="0" marR="0" lvl="1" indent="0" algn="r" rtl="0">
              <a:spcBef>
                <a:spcPts val="0"/>
              </a:spcBef>
              <a:spcAft>
                <a:spcPts val="0"/>
              </a:spcAft>
              <a:buNone/>
              <a:defRPr sz="1200" b="0" i="0" u="none" strike="noStrike" cap="none">
                <a:solidFill>
                  <a:srgbClr val="888888"/>
                </a:solidFill>
                <a:latin typeface="Arial"/>
                <a:ea typeface="Arial"/>
                <a:cs typeface="Arial"/>
                <a:sym typeface="Arial"/>
              </a:defRPr>
            </a:lvl2pPr>
            <a:lvl3pPr marL="0" marR="0" lvl="2" indent="0" algn="r" rtl="0">
              <a:spcBef>
                <a:spcPts val="0"/>
              </a:spcBef>
              <a:spcAft>
                <a:spcPts val="0"/>
              </a:spcAft>
              <a:buNone/>
              <a:defRPr sz="1200" b="0" i="0" u="none" strike="noStrike" cap="none">
                <a:solidFill>
                  <a:srgbClr val="888888"/>
                </a:solidFill>
                <a:latin typeface="Arial"/>
                <a:ea typeface="Arial"/>
                <a:cs typeface="Arial"/>
                <a:sym typeface="Arial"/>
              </a:defRPr>
            </a:lvl3pPr>
            <a:lvl4pPr marL="0" marR="0" lvl="3" indent="0" algn="r" rtl="0">
              <a:spcBef>
                <a:spcPts val="0"/>
              </a:spcBef>
              <a:spcAft>
                <a:spcPts val="0"/>
              </a:spcAft>
              <a:buNone/>
              <a:defRPr sz="1200" b="0" i="0" u="none" strike="noStrike" cap="none">
                <a:solidFill>
                  <a:srgbClr val="888888"/>
                </a:solidFill>
                <a:latin typeface="Arial"/>
                <a:ea typeface="Arial"/>
                <a:cs typeface="Arial"/>
                <a:sym typeface="Arial"/>
              </a:defRPr>
            </a:lvl4pPr>
            <a:lvl5pPr marL="0" marR="0" lvl="4" indent="0" algn="r" rtl="0">
              <a:spcBef>
                <a:spcPts val="0"/>
              </a:spcBef>
              <a:spcAft>
                <a:spcPts val="0"/>
              </a:spcAft>
              <a:buNone/>
              <a:defRPr sz="1200" b="0" i="0" u="none" strike="noStrike" cap="none">
                <a:solidFill>
                  <a:srgbClr val="888888"/>
                </a:solidFill>
                <a:latin typeface="Arial"/>
                <a:ea typeface="Arial"/>
                <a:cs typeface="Arial"/>
                <a:sym typeface="Arial"/>
              </a:defRPr>
            </a:lvl5pPr>
            <a:lvl6pPr marL="0" marR="0" lvl="5" indent="0" algn="r" rtl="0">
              <a:spcBef>
                <a:spcPts val="0"/>
              </a:spcBef>
              <a:spcAft>
                <a:spcPts val="0"/>
              </a:spcAft>
              <a:buNone/>
              <a:defRPr sz="1200" b="0" i="0" u="none" strike="noStrike" cap="none">
                <a:solidFill>
                  <a:srgbClr val="888888"/>
                </a:solidFill>
                <a:latin typeface="Arial"/>
                <a:ea typeface="Arial"/>
                <a:cs typeface="Arial"/>
                <a:sym typeface="Arial"/>
              </a:defRPr>
            </a:lvl6pPr>
            <a:lvl7pPr marL="0" marR="0" lvl="6" indent="0" algn="r" rtl="0">
              <a:spcBef>
                <a:spcPts val="0"/>
              </a:spcBef>
              <a:spcAft>
                <a:spcPts val="0"/>
              </a:spcAft>
              <a:buNone/>
              <a:defRPr sz="1200" b="0" i="0" u="none" strike="noStrike" cap="none">
                <a:solidFill>
                  <a:srgbClr val="888888"/>
                </a:solidFill>
                <a:latin typeface="Arial"/>
                <a:ea typeface="Arial"/>
                <a:cs typeface="Arial"/>
                <a:sym typeface="Arial"/>
              </a:defRPr>
            </a:lvl7pPr>
            <a:lvl8pPr marL="0" marR="0" lvl="7" indent="0" algn="r" rtl="0">
              <a:spcBef>
                <a:spcPts val="0"/>
              </a:spcBef>
              <a:spcAft>
                <a:spcPts val="0"/>
              </a:spcAft>
              <a:buNone/>
              <a:defRPr sz="1200" b="0" i="0" u="none" strike="noStrike" cap="none">
                <a:solidFill>
                  <a:srgbClr val="888888"/>
                </a:solidFill>
                <a:latin typeface="Arial"/>
                <a:ea typeface="Arial"/>
                <a:cs typeface="Arial"/>
                <a:sym typeface="Arial"/>
              </a:defRPr>
            </a:lvl8pPr>
            <a:lvl9pPr marL="0" marR="0" lvl="8" indent="0" algn="r" rtl="0">
              <a:spcBef>
                <a:spcPts val="0"/>
              </a:spcBef>
              <a:spcAft>
                <a:spcPts val="0"/>
              </a:spcAft>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federalreserve.gov/aboutthefed/consumer-protections-community-development-video.htm"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econedlink.org/resources/decision-making-cost-benefit-analysis-video-and-quiz/"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9.emf"/><Relationship Id="rId4" Type="http://schemas.openxmlformats.org/officeDocument/2006/relationships/package" Target="../embeddings/Microsoft_Word_Document.docx"/></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1.emf"/><Relationship Id="rId5" Type="http://schemas.openxmlformats.org/officeDocument/2006/relationships/package" Target="../embeddings/Microsoft_Word_Document2.docx"/><Relationship Id="rId4" Type="http://schemas.openxmlformats.org/officeDocument/2006/relationships/image" Target="../media/image10.emf"/></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hyperlink" Target="https://www.bbb.org" TargetMode="External"/><Relationship Id="rId3" Type="http://schemas.openxmlformats.org/officeDocument/2006/relationships/hyperlink" Target="http://www.econedlink.org" TargetMode="External"/><Relationship Id="rId7" Type="http://schemas.openxmlformats.org/officeDocument/2006/relationships/hyperlink" Target="https://www.ftc.gov"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s://www.ngpf.org" TargetMode="External"/><Relationship Id="rId5" Type="http://schemas.openxmlformats.org/officeDocument/2006/relationships/hyperlink" Target="https://www.econedlink.org/resources/consumer-credit-protection/" TargetMode="External"/><Relationship Id="rId4" Type="http://schemas.openxmlformats.org/officeDocument/2006/relationships/hyperlink" Target="https://www.econedlink.org/resources/decision-making-cost-benefit-analysis-video-and-quiz/" TargetMode="External"/><Relationship Id="rId9" Type="http://schemas.openxmlformats.org/officeDocument/2006/relationships/hyperlink" Target="https://ag.ny.gov/consumer-frauds/lemon-law"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mailto:zwashin@schools.nyc.gov"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hyperlink" Target="mailto:bergtraumbusiness@gmail.com"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1"/>
          <p:cNvSpPr txBox="1">
            <a:spLocks noGrp="1"/>
          </p:cNvSpPr>
          <p:nvPr>
            <p:ph type="ctrTitle"/>
          </p:nvPr>
        </p:nvSpPr>
        <p:spPr>
          <a:xfrm>
            <a:off x="1028699" y="2548219"/>
            <a:ext cx="7086600" cy="1215218"/>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sz="1200" dirty="0"/>
              <a:t>Consumer Options and Protections</a:t>
            </a:r>
            <a:br>
              <a:rPr lang="en-US" sz="1200" dirty="0"/>
            </a:br>
            <a:r>
              <a:rPr lang="en-US" sz="3600" dirty="0"/>
              <a:t>How risky are you?</a:t>
            </a:r>
            <a:endParaRPr sz="3600" dirty="0"/>
          </a:p>
        </p:txBody>
      </p:sp>
      <p:sp>
        <p:nvSpPr>
          <p:cNvPr id="152" name="Google Shape;152;p21"/>
          <p:cNvSpPr txBox="1"/>
          <p:nvPr/>
        </p:nvSpPr>
        <p:spPr>
          <a:xfrm>
            <a:off x="1111192" y="5588105"/>
            <a:ext cx="7078021" cy="64633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200" b="1" i="0" u="none" strike="noStrike" cap="none" dirty="0">
                <a:solidFill>
                  <a:schemeClr val="accent2"/>
                </a:solidFill>
                <a:latin typeface="Arial"/>
                <a:ea typeface="Arial"/>
                <a:cs typeface="Arial"/>
                <a:sym typeface="Arial"/>
              </a:rPr>
              <a:t>Zaileen Washington</a:t>
            </a:r>
            <a:endParaRPr sz="3200" b="1" i="0" u="none" strike="noStrike" cap="none" dirty="0">
              <a:solidFill>
                <a:schemeClr val="accent2"/>
              </a:solidFill>
              <a:latin typeface="Arial"/>
              <a:ea typeface="Arial"/>
              <a:cs typeface="Arial"/>
              <a:sym typeface="Arial"/>
            </a:endParaRPr>
          </a:p>
        </p:txBody>
      </p:sp>
      <p:sp>
        <p:nvSpPr>
          <p:cNvPr id="153" name="Google Shape;153;p21"/>
          <p:cNvSpPr txBox="1"/>
          <p:nvPr/>
        </p:nvSpPr>
        <p:spPr>
          <a:xfrm>
            <a:off x="2819400" y="4419600"/>
            <a:ext cx="3352800" cy="46166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b="1" i="0" u="none" strike="noStrike" cap="none" dirty="0">
                <a:solidFill>
                  <a:schemeClr val="accent2"/>
                </a:solidFill>
                <a:latin typeface="Arial"/>
                <a:ea typeface="Arial"/>
                <a:cs typeface="Arial"/>
                <a:sym typeface="Arial"/>
              </a:rPr>
              <a:t>July 31, 2019</a:t>
            </a:r>
            <a:endParaRPr sz="2400" b="1" i="0" u="none" strike="noStrike" cap="none" dirty="0">
              <a:solidFill>
                <a:schemeClr val="accent2"/>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26"/>
          <p:cNvSpPr txBox="1">
            <a:spLocks noGrp="1"/>
          </p:cNvSpPr>
          <p:nvPr>
            <p:ph type="body" idx="1"/>
          </p:nvPr>
        </p:nvSpPr>
        <p:spPr>
          <a:xfrm>
            <a:off x="1028699" y="1600200"/>
            <a:ext cx="7138441" cy="4267200"/>
          </a:xfrm>
          <a:prstGeom prst="rect">
            <a:avLst/>
          </a:prstGeom>
          <a:noFill/>
          <a:ln>
            <a:noFill/>
          </a:ln>
        </p:spPr>
        <p:txBody>
          <a:bodyPr spcFirstLastPara="1" wrap="square" lIns="91425" tIns="45700" rIns="91425" bIns="45700" anchor="t" anchorCtr="0">
            <a:noAutofit/>
          </a:bodyPr>
          <a:lstStyle/>
          <a:p>
            <a:pPr marL="114300" indent="0">
              <a:buNone/>
            </a:pPr>
            <a:r>
              <a:rPr lang="en-US" sz="2400" dirty="0">
                <a:solidFill>
                  <a:srgbClr val="122A43"/>
                </a:solidFill>
                <a:latin typeface="Georgia"/>
                <a:hlinkClick r:id="rId3"/>
              </a:rPr>
              <a:t>Fed Functions: Consumer Protection and Community Development</a:t>
            </a:r>
          </a:p>
          <a:p>
            <a:pPr marL="114300" indent="0">
              <a:buNone/>
            </a:pPr>
            <a:endParaRPr lang="en-US" sz="1200" dirty="0">
              <a:solidFill>
                <a:srgbClr val="262626"/>
              </a:solidFill>
              <a:latin typeface="ArialMT"/>
            </a:endParaRPr>
          </a:p>
          <a:p>
            <a:pPr marL="114300" indent="0">
              <a:buNone/>
            </a:pPr>
            <a:r>
              <a:rPr lang="en-US" dirty="0">
                <a:solidFill>
                  <a:srgbClr val="004A80"/>
                </a:solidFill>
              </a:rPr>
              <a:t>The Federal Reserve advances supervision, community reinvestment, and research to increase understanding of the impacts of financial services policies and practices on consumers and communities.</a:t>
            </a:r>
          </a:p>
          <a:p>
            <a:pPr marL="114300" indent="0">
              <a:buNone/>
            </a:pPr>
            <a:endParaRPr lang="en-US" sz="1200" dirty="0">
              <a:solidFill>
                <a:srgbClr val="262626"/>
              </a:solidFill>
              <a:latin typeface="ArialMT"/>
            </a:endParaRPr>
          </a:p>
          <a:p>
            <a:pPr marL="114300" indent="0">
              <a:buNone/>
            </a:pPr>
            <a:r>
              <a:rPr lang="en-US" sz="1200" dirty="0">
                <a:solidFill>
                  <a:srgbClr val="262626"/>
                </a:solidFill>
                <a:latin typeface="ArialMT"/>
              </a:rPr>
              <a:t>		</a:t>
            </a:r>
            <a:r>
              <a:rPr lang="en-US" sz="1200" dirty="0">
                <a:solidFill>
                  <a:srgbClr val="004A80"/>
                </a:solidFill>
              </a:rPr>
              <a:t>What is the Federal Reserve?…it is the central banking system</a:t>
            </a:r>
            <a:endParaRPr sz="1200" dirty="0">
              <a:solidFill>
                <a:srgbClr val="004A80"/>
              </a:solidFill>
            </a:endParaRPr>
          </a:p>
        </p:txBody>
      </p:sp>
      <p:sp>
        <p:nvSpPr>
          <p:cNvPr id="193" name="Google Shape;193;p26"/>
          <p:cNvSpPr txBox="1">
            <a:spLocks noGrp="1"/>
          </p:cNvSpPr>
          <p:nvPr>
            <p:ph type="title"/>
          </p:nvPr>
        </p:nvSpPr>
        <p:spPr>
          <a:xfrm>
            <a:off x="457200" y="609600"/>
            <a:ext cx="8229600" cy="609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Consumer Protections</a:t>
            </a:r>
            <a:endParaRPr dirty="0"/>
          </a:p>
        </p:txBody>
      </p:sp>
      <p:sp>
        <p:nvSpPr>
          <p:cNvPr id="194" name="Google Shape;194;p26"/>
          <p:cNvSpPr txBox="1">
            <a:spLocks noGrp="1"/>
          </p:cNvSpPr>
          <p:nvPr>
            <p:ph type="ftr" idx="11"/>
          </p:nvPr>
        </p:nvSpPr>
        <p:spPr>
          <a:xfrm>
            <a:off x="755945" y="6324600"/>
            <a:ext cx="7896131" cy="457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b="1" dirty="0" err="1"/>
              <a:t>www.councilforeconed.org</a:t>
            </a:r>
            <a:r>
              <a:rPr lang="en-US" b="1" dirty="0"/>
              <a:t> </a:t>
            </a:r>
            <a:endParaRPr b="1" dirty="0">
              <a:solidFill>
                <a:srgbClr val="1578BC"/>
              </a:solidFill>
            </a:endParaRPr>
          </a:p>
        </p:txBody>
      </p:sp>
      <p:sp>
        <p:nvSpPr>
          <p:cNvPr id="195" name="Google Shape;195;p26"/>
          <p:cNvSpPr txBox="1">
            <a:spLocks noGrp="1"/>
          </p:cNvSpPr>
          <p:nvPr>
            <p:ph type="sldNum" idx="12"/>
          </p:nvPr>
        </p:nvSpPr>
        <p:spPr>
          <a:xfrm>
            <a:off x="6553200" y="6477000"/>
            <a:ext cx="1905000" cy="4572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10</a:t>
            </a:fld>
            <a:endParaRPr/>
          </a:p>
        </p:txBody>
      </p:sp>
    </p:spTree>
    <p:extLst>
      <p:ext uri="{BB962C8B-B14F-4D97-AF65-F5344CB8AC3E}">
        <p14:creationId xmlns:p14="http://schemas.microsoft.com/office/powerpoint/2010/main" val="38995699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38073" y="2567324"/>
            <a:ext cx="8369627" cy="1196867"/>
          </a:xfrm>
        </p:spPr>
        <p:txBody>
          <a:bodyPr/>
          <a:lstStyle/>
          <a:p>
            <a:r>
              <a:rPr lang="en-US" sz="2800" dirty="0"/>
              <a:t>Educate yourself</a:t>
            </a:r>
          </a:p>
          <a:p>
            <a:r>
              <a:rPr lang="en-US" sz="2800" dirty="0"/>
              <a:t>Read information regarding good/service/transaction</a:t>
            </a:r>
          </a:p>
          <a:p>
            <a:r>
              <a:rPr lang="en-US" sz="500" dirty="0">
                <a:solidFill>
                  <a:schemeClr val="tx1"/>
                </a:solidFill>
              </a:rPr>
              <a:t>This includes reading through the fine print before you ‘agree’*</a:t>
            </a:r>
          </a:p>
          <a:p>
            <a:endParaRPr lang="en-US" dirty="0"/>
          </a:p>
          <a:p>
            <a:endParaRPr lang="en-US" dirty="0"/>
          </a:p>
        </p:txBody>
      </p:sp>
      <p:sp>
        <p:nvSpPr>
          <p:cNvPr id="3" name="Title 2"/>
          <p:cNvSpPr>
            <a:spLocks noGrp="1"/>
          </p:cNvSpPr>
          <p:nvPr>
            <p:ph type="title"/>
          </p:nvPr>
        </p:nvSpPr>
        <p:spPr/>
        <p:txBody>
          <a:bodyPr/>
          <a:lstStyle/>
          <a:p>
            <a:r>
              <a:rPr lang="en-US" dirty="0"/>
              <a:t>Consumer Responsibilities</a:t>
            </a:r>
          </a:p>
        </p:txBody>
      </p:sp>
      <p:sp>
        <p:nvSpPr>
          <p:cNvPr id="5" name="TextBox 4"/>
          <p:cNvSpPr txBox="1"/>
          <p:nvPr/>
        </p:nvSpPr>
        <p:spPr>
          <a:xfrm>
            <a:off x="447720" y="1233413"/>
            <a:ext cx="8305667" cy="861774"/>
          </a:xfrm>
          <a:prstGeom prst="rect">
            <a:avLst/>
          </a:prstGeom>
          <a:noFill/>
        </p:spPr>
        <p:txBody>
          <a:bodyPr wrap="square" rtlCol="0">
            <a:spAutoFit/>
          </a:bodyPr>
          <a:lstStyle/>
          <a:p>
            <a:r>
              <a:rPr lang="en-US" sz="1200" dirty="0">
                <a:solidFill>
                  <a:srgbClr val="000090"/>
                </a:solidFill>
              </a:rPr>
              <a:t>The New York City Consumer Protection Law forbids all "deceptive or unconscionable trade practices in the sale, lease, rental, or loan, or in the offering for sale, lease, rental, or loan of any consumer goods and services, or in the collection of consumer debts." Under the Consumer Protection Law (commonly referred to as CPL), the Department of Consumer Affairs has authority to adopt rules prohibiting practices it defines as deceptive or unconscionable. </a:t>
            </a:r>
            <a:r>
              <a:rPr lang="en-US" sz="800" dirty="0">
                <a:solidFill>
                  <a:srgbClr val="008000"/>
                </a:solidFill>
              </a:rPr>
              <a:t>(</a:t>
            </a:r>
            <a:r>
              <a:rPr lang="en-US" sz="800" dirty="0" err="1">
                <a:solidFill>
                  <a:srgbClr val="008000"/>
                </a:solidFill>
              </a:rPr>
              <a:t>www.nyc.gov</a:t>
            </a:r>
            <a:r>
              <a:rPr lang="en-US" sz="800" dirty="0">
                <a:solidFill>
                  <a:srgbClr val="008000"/>
                </a:solidFill>
              </a:rPr>
              <a:t>)</a:t>
            </a:r>
          </a:p>
        </p:txBody>
      </p:sp>
      <p:sp>
        <p:nvSpPr>
          <p:cNvPr id="6" name="TextBox 5"/>
          <p:cNvSpPr txBox="1"/>
          <p:nvPr/>
        </p:nvSpPr>
        <p:spPr>
          <a:xfrm>
            <a:off x="6149300" y="4065692"/>
            <a:ext cx="2814241" cy="1169551"/>
          </a:xfrm>
          <a:prstGeom prst="rect">
            <a:avLst/>
          </a:prstGeom>
          <a:noFill/>
        </p:spPr>
        <p:txBody>
          <a:bodyPr wrap="square" rtlCol="0">
            <a:spAutoFit/>
          </a:bodyPr>
          <a:lstStyle/>
          <a:p>
            <a:r>
              <a:rPr lang="en-US" sz="1000" dirty="0">
                <a:solidFill>
                  <a:srgbClr val="000090"/>
                </a:solidFill>
              </a:rPr>
              <a:t>NYC Department of Consumer Affairs (DCA) </a:t>
            </a:r>
          </a:p>
          <a:p>
            <a:r>
              <a:rPr lang="en-US" sz="1000" dirty="0">
                <a:solidFill>
                  <a:srgbClr val="000090"/>
                </a:solidFill>
              </a:rPr>
              <a:t>Licensing Center </a:t>
            </a:r>
          </a:p>
          <a:p>
            <a:r>
              <a:rPr lang="en-US" sz="1000" dirty="0">
                <a:solidFill>
                  <a:srgbClr val="000090"/>
                </a:solidFill>
              </a:rPr>
              <a:t>42 Broadway, Lobby </a:t>
            </a:r>
          </a:p>
          <a:p>
            <a:r>
              <a:rPr lang="en-US" sz="1000" dirty="0">
                <a:solidFill>
                  <a:srgbClr val="000090"/>
                </a:solidFill>
              </a:rPr>
              <a:t>New York, NY 10004 </a:t>
            </a:r>
          </a:p>
          <a:p>
            <a:r>
              <a:rPr lang="en-US" sz="1000" dirty="0">
                <a:solidFill>
                  <a:srgbClr val="000090"/>
                </a:solidFill>
              </a:rPr>
              <a:t>For further assistance, please call 311 and ask for: the Consumer Protection Law </a:t>
            </a:r>
          </a:p>
          <a:p>
            <a:r>
              <a:rPr lang="en-US" sz="1000" dirty="0">
                <a:solidFill>
                  <a:srgbClr val="000090"/>
                </a:solidFill>
              </a:rPr>
              <a:t>Website: http://</a:t>
            </a:r>
            <a:r>
              <a:rPr lang="en-US" sz="1000" dirty="0" err="1">
                <a:solidFill>
                  <a:srgbClr val="000090"/>
                </a:solidFill>
              </a:rPr>
              <a:t>www.nyc.gov</a:t>
            </a:r>
            <a:r>
              <a:rPr lang="en-US" sz="1000" dirty="0">
                <a:solidFill>
                  <a:srgbClr val="000090"/>
                </a:solidFill>
              </a:rPr>
              <a:t>/consumers</a:t>
            </a:r>
          </a:p>
        </p:txBody>
      </p:sp>
      <p:sp>
        <p:nvSpPr>
          <p:cNvPr id="8" name="Google Shape;194;p26"/>
          <p:cNvSpPr txBox="1">
            <a:spLocks noGrp="1"/>
          </p:cNvSpPr>
          <p:nvPr>
            <p:ph type="ftr" idx="11"/>
          </p:nvPr>
        </p:nvSpPr>
        <p:spPr>
          <a:xfrm>
            <a:off x="765082" y="6023099"/>
            <a:ext cx="7896131" cy="457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b="1" dirty="0" err="1"/>
              <a:t>www.councilforeconed.org</a:t>
            </a:r>
            <a:r>
              <a:rPr lang="en-US" b="1" dirty="0"/>
              <a:t> </a:t>
            </a:r>
            <a:endParaRPr b="1" dirty="0">
              <a:solidFill>
                <a:srgbClr val="1578BC"/>
              </a:solidFill>
            </a:endParaRPr>
          </a:p>
        </p:txBody>
      </p:sp>
      <p:sp>
        <p:nvSpPr>
          <p:cNvPr id="9" name="TextBox 8"/>
          <p:cNvSpPr txBox="1"/>
          <p:nvPr/>
        </p:nvSpPr>
        <p:spPr>
          <a:xfrm>
            <a:off x="0" y="6642556"/>
            <a:ext cx="3770483" cy="215444"/>
          </a:xfrm>
          <a:prstGeom prst="rect">
            <a:avLst/>
          </a:prstGeom>
          <a:noFill/>
        </p:spPr>
        <p:txBody>
          <a:bodyPr wrap="none" rtlCol="0">
            <a:spAutoFit/>
          </a:bodyPr>
          <a:lstStyle/>
          <a:p>
            <a:r>
              <a:rPr lang="en-US" sz="800" dirty="0"/>
              <a:t>*</a:t>
            </a:r>
            <a:r>
              <a:rPr lang="en-US" sz="800" dirty="0">
                <a:solidFill>
                  <a:srgbClr val="1A1A1A"/>
                </a:solidFill>
                <a:latin typeface="Helvetica"/>
              </a:rPr>
              <a:t>terms and conditions" may be deemed an illusory contract and unenforceable</a:t>
            </a:r>
            <a:endParaRPr lang="en-US" sz="800" dirty="0"/>
          </a:p>
        </p:txBody>
      </p:sp>
    </p:spTree>
    <p:extLst>
      <p:ext uri="{BB962C8B-B14F-4D97-AF65-F5344CB8AC3E}">
        <p14:creationId xmlns:p14="http://schemas.microsoft.com/office/powerpoint/2010/main" val="8997490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028700" y="1991732"/>
            <a:ext cx="7086600" cy="3418468"/>
          </a:xfrm>
        </p:spPr>
        <p:txBody>
          <a:bodyPr/>
          <a:lstStyle/>
          <a:p>
            <a:pPr marL="114300" indent="0">
              <a:buNone/>
            </a:pPr>
            <a:r>
              <a:rPr lang="en-US" sz="7200" dirty="0"/>
              <a:t>Risk Management</a:t>
            </a:r>
          </a:p>
        </p:txBody>
      </p:sp>
      <p:sp>
        <p:nvSpPr>
          <p:cNvPr id="3" name="Title 2"/>
          <p:cNvSpPr>
            <a:spLocks noGrp="1"/>
          </p:cNvSpPr>
          <p:nvPr>
            <p:ph type="title"/>
          </p:nvPr>
        </p:nvSpPr>
        <p:spPr/>
        <p:txBody>
          <a:bodyPr/>
          <a:lstStyle/>
          <a:p>
            <a:r>
              <a:rPr lang="en-US" dirty="0"/>
              <a:t>Consumer Profile</a:t>
            </a: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12</a:t>
            </a:fld>
            <a:endParaRPr lang="en-US"/>
          </a:p>
        </p:txBody>
      </p:sp>
    </p:spTree>
    <p:extLst>
      <p:ext uri="{BB962C8B-B14F-4D97-AF65-F5344CB8AC3E}">
        <p14:creationId xmlns:p14="http://schemas.microsoft.com/office/powerpoint/2010/main" val="18617355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29"/>
          <p:cNvSpPr txBox="1">
            <a:spLocks noGrp="1"/>
          </p:cNvSpPr>
          <p:nvPr>
            <p:ph type="body" idx="1"/>
          </p:nvPr>
        </p:nvSpPr>
        <p:spPr>
          <a:xfrm>
            <a:off x="456857" y="4641284"/>
            <a:ext cx="7829893" cy="1226115"/>
          </a:xfrm>
          <a:prstGeom prst="rect">
            <a:avLst/>
          </a:prstGeom>
          <a:noFill/>
          <a:ln>
            <a:noFill/>
          </a:ln>
        </p:spPr>
        <p:txBody>
          <a:bodyPr spcFirstLastPara="1" wrap="square" lIns="91425" tIns="45700" rIns="91425" bIns="45700" anchor="t" anchorCtr="0">
            <a:noAutofit/>
          </a:bodyPr>
          <a:lstStyle/>
          <a:p>
            <a:pPr marL="0" indent="0"/>
            <a:endParaRPr lang="en-US" dirty="0"/>
          </a:p>
          <a:p>
            <a:pPr marL="0" indent="0"/>
            <a:endParaRPr lang="en-US" dirty="0"/>
          </a:p>
          <a:p>
            <a:pPr marL="0" lvl="0" indent="0" algn="l" rtl="0">
              <a:spcBef>
                <a:spcPts val="480"/>
              </a:spcBef>
              <a:spcAft>
                <a:spcPts val="0"/>
              </a:spcAft>
              <a:buClr>
                <a:srgbClr val="6EA92C"/>
              </a:buClr>
              <a:buSzPts val="2400"/>
              <a:buNone/>
            </a:pPr>
            <a:endParaRPr dirty="0"/>
          </a:p>
        </p:txBody>
      </p:sp>
      <p:sp>
        <p:nvSpPr>
          <p:cNvPr id="217" name="Google Shape;217;p29"/>
          <p:cNvSpPr txBox="1">
            <a:spLocks noGrp="1"/>
          </p:cNvSpPr>
          <p:nvPr>
            <p:ph type="title"/>
          </p:nvPr>
        </p:nvSpPr>
        <p:spPr>
          <a:xfrm>
            <a:off x="457200" y="1258283"/>
            <a:ext cx="8229600" cy="99840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2400" dirty="0"/>
              <a:t>What is the most expensive item on </a:t>
            </a:r>
            <a:br>
              <a:rPr lang="en-US" sz="2400" dirty="0"/>
            </a:br>
            <a:r>
              <a:rPr lang="en-US" sz="2400" dirty="0"/>
              <a:t>your person at this very moment? </a:t>
            </a:r>
            <a:endParaRPr sz="2400" dirty="0"/>
          </a:p>
        </p:txBody>
      </p:sp>
      <p:sp>
        <p:nvSpPr>
          <p:cNvPr id="219" name="Google Shape;219;p29"/>
          <p:cNvSpPr txBox="1">
            <a:spLocks noGrp="1"/>
          </p:cNvSpPr>
          <p:nvPr>
            <p:ph type="sldNum" idx="12"/>
          </p:nvPr>
        </p:nvSpPr>
        <p:spPr>
          <a:xfrm>
            <a:off x="7848600" y="6248400"/>
            <a:ext cx="609600" cy="4572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13</a:t>
            </a:fld>
            <a:endParaRPr/>
          </a:p>
        </p:txBody>
      </p:sp>
      <p:sp>
        <p:nvSpPr>
          <p:cNvPr id="220" name="Google Shape;220;p29"/>
          <p:cNvSpPr txBox="1">
            <a:spLocks noGrp="1"/>
          </p:cNvSpPr>
          <p:nvPr>
            <p:ph type="ftr" idx="11"/>
          </p:nvPr>
        </p:nvSpPr>
        <p:spPr>
          <a:xfrm>
            <a:off x="755945" y="6324600"/>
            <a:ext cx="7896131" cy="457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b="1"/>
              <a:t>www.councilforeconed.org </a:t>
            </a:r>
            <a:endParaRPr b="1">
              <a:solidFill>
                <a:srgbClr val="1578BC"/>
              </a:solidFill>
            </a:endParaRPr>
          </a:p>
        </p:txBody>
      </p:sp>
      <p:sp>
        <p:nvSpPr>
          <p:cNvPr id="5" name="TextBox 4"/>
          <p:cNvSpPr txBox="1"/>
          <p:nvPr/>
        </p:nvSpPr>
        <p:spPr>
          <a:xfrm>
            <a:off x="472786" y="593326"/>
            <a:ext cx="4653694" cy="523220"/>
          </a:xfrm>
          <a:prstGeom prst="rect">
            <a:avLst/>
          </a:prstGeom>
          <a:noFill/>
        </p:spPr>
        <p:txBody>
          <a:bodyPr wrap="square" rtlCol="0">
            <a:spAutoFit/>
          </a:bodyPr>
          <a:lstStyle/>
          <a:p>
            <a:r>
              <a:rPr lang="en-US" sz="2800" dirty="0">
                <a:solidFill>
                  <a:srgbClr val="6EA92C"/>
                </a:solidFill>
                <a:latin typeface="Gill Sans"/>
                <a:ea typeface="Gill Sans"/>
                <a:cs typeface="Gill Sans"/>
                <a:sym typeface="Gill Sans"/>
              </a:rPr>
              <a:t>Contemporary</a:t>
            </a:r>
            <a:r>
              <a:rPr lang="en-US" sz="2800" dirty="0"/>
              <a:t> </a:t>
            </a:r>
            <a:r>
              <a:rPr lang="en-US" sz="2800" dirty="0">
                <a:solidFill>
                  <a:srgbClr val="6EA92C"/>
                </a:solidFill>
                <a:latin typeface="Gill Sans"/>
                <a:ea typeface="Gill Sans"/>
                <a:cs typeface="Gill Sans"/>
              </a:rPr>
              <a:t>Scenario</a:t>
            </a:r>
          </a:p>
        </p:txBody>
      </p:sp>
      <p:pic>
        <p:nvPicPr>
          <p:cNvPr id="6" name="Picture 5" descr="cellphone clipar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8438" y="1324774"/>
            <a:ext cx="1604203" cy="2676961"/>
          </a:xfrm>
          <a:prstGeom prst="rect">
            <a:avLst/>
          </a:prstGeom>
        </p:spPr>
      </p:pic>
      <p:pic>
        <p:nvPicPr>
          <p:cNvPr id="2" name="Picture 1" descr="Screen Shot 2019-07-29 at 11.38.38 AM.png"/>
          <p:cNvPicPr>
            <a:picLocks noChangeAspect="1"/>
          </p:cNvPicPr>
          <p:nvPr/>
        </p:nvPicPr>
        <p:blipFill rotWithShape="1">
          <a:blip r:embed="rId4">
            <a:extLst>
              <a:ext uri="{28A0092B-C50C-407E-A947-70E740481C1C}">
                <a14:useLocalDpi xmlns:a14="http://schemas.microsoft.com/office/drawing/2010/main" val="0"/>
              </a:ext>
            </a:extLst>
          </a:blip>
          <a:srcRect l="17331" t="10087" r="19960" b="8483"/>
          <a:stretch/>
        </p:blipFill>
        <p:spPr>
          <a:xfrm>
            <a:off x="685286" y="2072037"/>
            <a:ext cx="5400054" cy="419312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27"/>
          <p:cNvSpPr txBox="1">
            <a:spLocks noGrp="1"/>
          </p:cNvSpPr>
          <p:nvPr>
            <p:ph type="title"/>
          </p:nvPr>
        </p:nvSpPr>
        <p:spPr>
          <a:xfrm>
            <a:off x="457200" y="609600"/>
            <a:ext cx="8229600" cy="609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Risk Management Tolerance - </a:t>
            </a:r>
            <a:r>
              <a:rPr lang="en-US" sz="1400" dirty="0"/>
              <a:t>Consumer Behaviors</a:t>
            </a:r>
            <a:endParaRPr sz="1400" dirty="0"/>
          </a:p>
        </p:txBody>
      </p:sp>
      <p:sp>
        <p:nvSpPr>
          <p:cNvPr id="201" name="Google Shape;201;p27"/>
          <p:cNvSpPr txBox="1">
            <a:spLocks noGrp="1"/>
          </p:cNvSpPr>
          <p:nvPr>
            <p:ph type="ftr" idx="11"/>
          </p:nvPr>
        </p:nvSpPr>
        <p:spPr>
          <a:xfrm>
            <a:off x="755945" y="6324600"/>
            <a:ext cx="7896131" cy="457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b="1"/>
              <a:t>www.councilforeconed.org </a:t>
            </a:r>
            <a:endParaRPr b="1">
              <a:solidFill>
                <a:srgbClr val="1578BC"/>
              </a:solidFill>
            </a:endParaRPr>
          </a:p>
        </p:txBody>
      </p:sp>
      <p:sp>
        <p:nvSpPr>
          <p:cNvPr id="202" name="Google Shape;202;p27"/>
          <p:cNvSpPr txBox="1">
            <a:spLocks noGrp="1"/>
          </p:cNvSpPr>
          <p:nvPr>
            <p:ph type="sldNum" idx="12"/>
          </p:nvPr>
        </p:nvSpPr>
        <p:spPr>
          <a:xfrm>
            <a:off x="6553200" y="6477000"/>
            <a:ext cx="1905000" cy="4572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14</a:t>
            </a:fld>
            <a:endParaRPr/>
          </a:p>
        </p:txBody>
      </p:sp>
      <p:sp>
        <p:nvSpPr>
          <p:cNvPr id="203" name="Google Shape;203;p27"/>
          <p:cNvSpPr txBox="1">
            <a:spLocks noGrp="1"/>
          </p:cNvSpPr>
          <p:nvPr>
            <p:ph type="body" idx="1"/>
          </p:nvPr>
        </p:nvSpPr>
        <p:spPr>
          <a:xfrm>
            <a:off x="491327" y="1752600"/>
            <a:ext cx="8343276" cy="4114800"/>
          </a:xfrm>
          <a:prstGeom prst="rect">
            <a:avLst/>
          </a:prstGeom>
          <a:noFill/>
          <a:ln>
            <a:noFill/>
          </a:ln>
        </p:spPr>
        <p:txBody>
          <a:bodyPr spcFirstLastPara="1" wrap="square" lIns="91425" tIns="45700" rIns="91425" bIns="45700" anchor="t" anchorCtr="0">
            <a:noAutofit/>
          </a:bodyPr>
          <a:lstStyle/>
          <a:p>
            <a:pPr marL="152400" indent="0">
              <a:spcBef>
                <a:spcPts val="0"/>
              </a:spcBef>
              <a:buSzPts val="2400"/>
              <a:buNone/>
            </a:pPr>
            <a:r>
              <a:rPr lang="en-US" sz="2400" dirty="0"/>
              <a:t>Avoidance  			don’t buy</a:t>
            </a:r>
          </a:p>
          <a:p>
            <a:pPr marL="152400" indent="0">
              <a:spcBef>
                <a:spcPts val="0"/>
              </a:spcBef>
              <a:buSzPts val="2400"/>
              <a:buNone/>
            </a:pPr>
            <a:endParaRPr lang="en-US" sz="2400" dirty="0"/>
          </a:p>
          <a:p>
            <a:pPr marL="152400" indent="0">
              <a:spcBef>
                <a:spcPts val="0"/>
              </a:spcBef>
              <a:buSzPts val="2400"/>
              <a:buNone/>
            </a:pPr>
            <a:r>
              <a:rPr lang="en-US" sz="2400" dirty="0"/>
              <a:t>Reduction			secure and keep safe</a:t>
            </a:r>
          </a:p>
          <a:p>
            <a:pPr marL="152400" indent="0">
              <a:spcBef>
                <a:spcPts val="0"/>
              </a:spcBef>
              <a:buSzPts val="2400"/>
              <a:buNone/>
            </a:pPr>
            <a:endParaRPr lang="en-US" sz="2400" dirty="0"/>
          </a:p>
          <a:p>
            <a:pPr marL="152400" indent="0">
              <a:spcBef>
                <a:spcPts val="0"/>
              </a:spcBef>
              <a:buSzPts val="2400"/>
              <a:buNone/>
            </a:pPr>
            <a:r>
              <a:rPr lang="en-US" sz="2400" dirty="0"/>
              <a:t>Acceptance			I’ll take my chances</a:t>
            </a:r>
          </a:p>
          <a:p>
            <a:pPr marL="152400" indent="0">
              <a:spcBef>
                <a:spcPts val="0"/>
              </a:spcBef>
              <a:buSzPts val="2400"/>
              <a:buNone/>
            </a:pPr>
            <a:endParaRPr lang="en-US" sz="2400" dirty="0"/>
          </a:p>
          <a:p>
            <a:pPr marL="152400" indent="0">
              <a:spcBef>
                <a:spcPts val="0"/>
              </a:spcBef>
              <a:buSzPts val="2400"/>
              <a:buNone/>
            </a:pPr>
            <a:r>
              <a:rPr lang="en-US" sz="2400" dirty="0"/>
              <a:t>Share…</a:t>
            </a:r>
          </a:p>
          <a:p>
            <a:pPr marL="342900" lvl="0" indent="-190500" algn="l" rtl="0">
              <a:spcBef>
                <a:spcPts val="0"/>
              </a:spcBef>
              <a:spcAft>
                <a:spcPts val="0"/>
              </a:spcAft>
              <a:buClr>
                <a:srgbClr val="6EA92C"/>
              </a:buClr>
              <a:buSzPts val="2400"/>
              <a:buFont typeface="Arial"/>
              <a:buNone/>
            </a:pPr>
            <a:r>
              <a:rPr lang="en-US" sz="2400" dirty="0"/>
              <a:t>			</a:t>
            </a:r>
            <a:r>
              <a:rPr lang="en-US" sz="2000" b="1" i="1" dirty="0"/>
              <a:t>Someone else will share the cost of the loss</a:t>
            </a:r>
            <a:endParaRPr sz="2000" b="1" i="1" dirty="0"/>
          </a:p>
        </p:txBody>
      </p:sp>
      <p:pic>
        <p:nvPicPr>
          <p:cNvPr id="2" name="Picture 1" descr="No_sign_.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50137" y="1854795"/>
            <a:ext cx="358583" cy="358583"/>
          </a:xfrm>
          <a:prstGeom prst="rect">
            <a:avLst/>
          </a:prstGeom>
        </p:spPr>
      </p:pic>
      <p:pic>
        <p:nvPicPr>
          <p:cNvPr id="3" name="Picture 2" descr="lock logo.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34377" y="2559633"/>
            <a:ext cx="483614" cy="325622"/>
          </a:xfrm>
          <a:prstGeom prst="rect">
            <a:avLst/>
          </a:prstGeom>
        </p:spPr>
      </p:pic>
      <p:pic>
        <p:nvPicPr>
          <p:cNvPr id="4" name="Picture 3" descr="thief icon.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82286" y="3175892"/>
            <a:ext cx="398623" cy="398623"/>
          </a:xfrm>
          <a:prstGeom prst="rect">
            <a:avLst/>
          </a:prstGeom>
        </p:spPr>
      </p:pic>
      <p:sp>
        <p:nvSpPr>
          <p:cNvPr id="5" name="TextBox 4"/>
          <p:cNvSpPr txBox="1"/>
          <p:nvPr/>
        </p:nvSpPr>
        <p:spPr>
          <a:xfrm>
            <a:off x="380083" y="1381334"/>
            <a:ext cx="2234144" cy="369332"/>
          </a:xfrm>
          <a:prstGeom prst="rect">
            <a:avLst/>
          </a:prstGeom>
          <a:noFill/>
        </p:spPr>
        <p:txBody>
          <a:bodyPr wrap="square" rtlCol="0">
            <a:spAutoFit/>
          </a:bodyPr>
          <a:lstStyle/>
          <a:p>
            <a:r>
              <a:rPr lang="en-US" sz="1800" u="sng" dirty="0">
                <a:solidFill>
                  <a:srgbClr val="000090"/>
                </a:solidFill>
                <a:latin typeface="Gill Sans"/>
                <a:cs typeface="Gill Sans"/>
              </a:rPr>
              <a:t>Types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30"/>
          <p:cNvSpPr txBox="1">
            <a:spLocks noGrp="1"/>
          </p:cNvSpPr>
          <p:nvPr>
            <p:ph type="title"/>
          </p:nvPr>
        </p:nvSpPr>
        <p:spPr>
          <a:xfrm>
            <a:off x="457200" y="609600"/>
            <a:ext cx="8229600" cy="609600"/>
          </a:xfrm>
          <a:prstGeom prst="rect">
            <a:avLst/>
          </a:prstGeom>
          <a:noFill/>
          <a:ln>
            <a:noFill/>
          </a:ln>
        </p:spPr>
        <p:txBody>
          <a:bodyPr spcFirstLastPara="1" wrap="square" lIns="91425" tIns="45700" rIns="91425" bIns="45700" anchor="t" anchorCtr="0">
            <a:noAutofit/>
          </a:bodyPr>
          <a:lstStyle/>
          <a:p>
            <a:pPr marL="342900" lvl="0" indent="-190500"/>
            <a:r>
              <a:rPr lang="en-US" dirty="0"/>
              <a:t>Warranty types and cost:</a:t>
            </a:r>
          </a:p>
        </p:txBody>
      </p:sp>
      <p:sp>
        <p:nvSpPr>
          <p:cNvPr id="226" name="Google Shape;226;p30"/>
          <p:cNvSpPr txBox="1">
            <a:spLocks noGrp="1"/>
          </p:cNvSpPr>
          <p:nvPr>
            <p:ph type="ftr" idx="11"/>
          </p:nvPr>
        </p:nvSpPr>
        <p:spPr>
          <a:xfrm>
            <a:off x="755945" y="6324600"/>
            <a:ext cx="7896131" cy="457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b="1"/>
              <a:t>www.councilforeconed.org </a:t>
            </a:r>
            <a:endParaRPr b="1">
              <a:solidFill>
                <a:srgbClr val="1578BC"/>
              </a:solidFill>
            </a:endParaRPr>
          </a:p>
        </p:txBody>
      </p:sp>
      <p:sp>
        <p:nvSpPr>
          <p:cNvPr id="227" name="Google Shape;227;p30"/>
          <p:cNvSpPr txBox="1">
            <a:spLocks noGrp="1"/>
          </p:cNvSpPr>
          <p:nvPr>
            <p:ph type="sldNum" idx="12"/>
          </p:nvPr>
        </p:nvSpPr>
        <p:spPr>
          <a:xfrm>
            <a:off x="6553200" y="6477000"/>
            <a:ext cx="1905000" cy="4572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15</a:t>
            </a:fld>
            <a:endParaRPr/>
          </a:p>
        </p:txBody>
      </p:sp>
      <p:sp>
        <p:nvSpPr>
          <p:cNvPr id="228" name="Google Shape;228;p30"/>
          <p:cNvSpPr txBox="1">
            <a:spLocks noGrp="1"/>
          </p:cNvSpPr>
          <p:nvPr>
            <p:ph type="body" idx="1"/>
          </p:nvPr>
        </p:nvSpPr>
        <p:spPr>
          <a:xfrm>
            <a:off x="402034" y="1370458"/>
            <a:ext cx="7294166" cy="4496942"/>
          </a:xfrm>
          <a:prstGeom prst="rect">
            <a:avLst/>
          </a:prstGeom>
          <a:noFill/>
          <a:ln>
            <a:noFill/>
          </a:ln>
        </p:spPr>
        <p:txBody>
          <a:bodyPr spcFirstLastPara="1" wrap="square" lIns="91425" tIns="45700" rIns="91425" bIns="45700" anchor="t" anchorCtr="0">
            <a:noAutofit/>
          </a:bodyPr>
          <a:lstStyle/>
          <a:p>
            <a:pPr marL="495300">
              <a:spcBef>
                <a:spcPts val="0"/>
              </a:spcBef>
              <a:buSzPts val="2400"/>
            </a:pPr>
            <a:r>
              <a:rPr lang="en-US" sz="2400" dirty="0"/>
              <a:t>Warranty* </a:t>
            </a:r>
            <a:r>
              <a:rPr lang="en-US" sz="1400" dirty="0"/>
              <a:t>(retailer)</a:t>
            </a:r>
          </a:p>
          <a:p>
            <a:pPr marL="952500" lvl="1">
              <a:spcBef>
                <a:spcPts val="0"/>
              </a:spcBef>
              <a:buSzPts val="2400"/>
            </a:pPr>
            <a:r>
              <a:rPr lang="en-US" sz="1400" dirty="0"/>
              <a:t>A written guarantee to repair or replace product/service during a specified period of time if proven defective</a:t>
            </a:r>
          </a:p>
          <a:p>
            <a:pPr marL="495300">
              <a:spcBef>
                <a:spcPts val="0"/>
              </a:spcBef>
              <a:buSzPts val="2400"/>
            </a:pPr>
            <a:endParaRPr lang="en-US" sz="2400" dirty="0"/>
          </a:p>
          <a:p>
            <a:pPr marL="495300">
              <a:spcBef>
                <a:spcPts val="0"/>
              </a:spcBef>
              <a:buSzPts val="2400"/>
            </a:pPr>
            <a:r>
              <a:rPr lang="en-US" sz="2400" dirty="0"/>
              <a:t>Extended warranty </a:t>
            </a:r>
            <a:r>
              <a:rPr lang="en-US" sz="1400" dirty="0"/>
              <a:t>(retailer)</a:t>
            </a:r>
          </a:p>
          <a:p>
            <a:pPr marL="952500" lvl="1">
              <a:spcBef>
                <a:spcPts val="0"/>
              </a:spcBef>
              <a:buSzPts val="2400"/>
            </a:pPr>
            <a:r>
              <a:rPr lang="en-US" sz="1400" dirty="0"/>
              <a:t>A prolonged warranty offered to consumer at a price.  It can be also known as a service agreement</a:t>
            </a:r>
          </a:p>
          <a:p>
            <a:pPr marL="495300">
              <a:spcBef>
                <a:spcPts val="0"/>
              </a:spcBef>
              <a:buSzPts val="2400"/>
            </a:pPr>
            <a:endParaRPr lang="en-US" sz="2400" dirty="0"/>
          </a:p>
          <a:p>
            <a:pPr marL="495300">
              <a:spcBef>
                <a:spcPts val="0"/>
              </a:spcBef>
              <a:buSzPts val="2400"/>
            </a:pPr>
            <a:r>
              <a:rPr lang="en-US" sz="2400" dirty="0"/>
              <a:t>Third-party warranty </a:t>
            </a:r>
            <a:r>
              <a:rPr lang="en-US" sz="1400" dirty="0"/>
              <a:t>(independent service)</a:t>
            </a:r>
          </a:p>
          <a:p>
            <a:pPr marL="952500" lvl="1">
              <a:spcBef>
                <a:spcPts val="0"/>
              </a:spcBef>
              <a:buSzPts val="2400"/>
            </a:pPr>
            <a:r>
              <a:rPr lang="en-US" sz="1400" dirty="0"/>
              <a:t>This type of warranty is fulfilled by another company other than original vendor.  It is similar to a service agreement but often may not include manufacturer branded parts or original vendor service persons    </a:t>
            </a:r>
          </a:p>
          <a:p>
            <a:pPr marL="952500" lvl="1">
              <a:spcBef>
                <a:spcPts val="0"/>
              </a:spcBef>
              <a:buSzPts val="2400"/>
            </a:pPr>
            <a:endParaRPr lang="en-US" sz="1400" dirty="0"/>
          </a:p>
          <a:p>
            <a:pPr marL="952500" lvl="1">
              <a:spcBef>
                <a:spcPts val="0"/>
              </a:spcBef>
              <a:buSzPts val="2400"/>
            </a:pPr>
            <a:endParaRPr lang="en-US" sz="1400" dirty="0"/>
          </a:p>
          <a:p>
            <a:pPr marL="609600" lvl="1" indent="0">
              <a:lnSpc>
                <a:spcPct val="50000"/>
              </a:lnSpc>
              <a:spcBef>
                <a:spcPts val="0"/>
              </a:spcBef>
              <a:buSzPts val="2400"/>
              <a:buNone/>
            </a:pPr>
            <a:r>
              <a:rPr lang="en-US" sz="1000" dirty="0"/>
              <a:t>				*expressed warranty – written statement promising repair</a:t>
            </a:r>
          </a:p>
          <a:p>
            <a:pPr marL="609600" lvl="1" indent="0">
              <a:lnSpc>
                <a:spcPct val="50000"/>
              </a:lnSpc>
              <a:spcBef>
                <a:spcPts val="0"/>
              </a:spcBef>
              <a:buSzPts val="2400"/>
              <a:buNone/>
            </a:pPr>
            <a:endParaRPr lang="en-US" sz="1000" dirty="0"/>
          </a:p>
          <a:p>
            <a:pPr marL="609600" lvl="1" indent="0">
              <a:lnSpc>
                <a:spcPct val="50000"/>
              </a:lnSpc>
              <a:spcBef>
                <a:spcPts val="0"/>
              </a:spcBef>
              <a:buSzPts val="2400"/>
              <a:buNone/>
            </a:pPr>
            <a:r>
              <a:rPr lang="en-US" sz="1000" dirty="0"/>
              <a:t>				</a:t>
            </a:r>
            <a:r>
              <a:rPr lang="en-US" sz="1000" dirty="0" err="1"/>
              <a:t>vs</a:t>
            </a:r>
            <a:r>
              <a:rPr lang="en-US" sz="1000" dirty="0"/>
              <a:t> Implied warranty – basic duty to meet expectations of use               </a:t>
            </a:r>
          </a:p>
          <a:p>
            <a:pPr marL="342900" lvl="0" indent="-190500" algn="l" rtl="0">
              <a:lnSpc>
                <a:spcPct val="50000"/>
              </a:lnSpc>
              <a:spcBef>
                <a:spcPts val="0"/>
              </a:spcBef>
              <a:spcAft>
                <a:spcPts val="0"/>
              </a:spcAft>
              <a:buClr>
                <a:srgbClr val="6EA92C"/>
              </a:buClr>
              <a:buSzPts val="2400"/>
              <a:buFont typeface="Arial"/>
              <a:buNone/>
            </a:pPr>
            <a:endParaRPr lang="en-US" sz="2400" dirty="0"/>
          </a:p>
          <a:p>
            <a:pPr marL="342900" lvl="0" indent="-190500" algn="l" rtl="0">
              <a:spcBef>
                <a:spcPts val="0"/>
              </a:spcBef>
              <a:spcAft>
                <a:spcPts val="0"/>
              </a:spcAft>
              <a:buClr>
                <a:srgbClr val="6EA92C"/>
              </a:buClr>
              <a:buSzPts val="2400"/>
              <a:buFont typeface="Arial"/>
              <a:buNone/>
            </a:pPr>
            <a:r>
              <a:rPr lang="en-US" sz="2400" dirty="0"/>
              <a:t>		</a:t>
            </a:r>
            <a:endParaRPr sz="2400" dirty="0"/>
          </a:p>
        </p:txBody>
      </p:sp>
    </p:spTree>
    <p:extLst>
      <p:ext uri="{BB962C8B-B14F-4D97-AF65-F5344CB8AC3E}">
        <p14:creationId xmlns:p14="http://schemas.microsoft.com/office/powerpoint/2010/main" val="18742819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26"/>
          <p:cNvSpPr txBox="1">
            <a:spLocks noGrp="1"/>
          </p:cNvSpPr>
          <p:nvPr>
            <p:ph type="body" idx="1"/>
          </p:nvPr>
        </p:nvSpPr>
        <p:spPr>
          <a:xfrm>
            <a:off x="491326" y="1270086"/>
            <a:ext cx="8130060" cy="4959824"/>
          </a:xfrm>
          <a:prstGeom prst="rect">
            <a:avLst/>
          </a:prstGeom>
          <a:noFill/>
          <a:ln>
            <a:noFill/>
          </a:ln>
        </p:spPr>
        <p:txBody>
          <a:bodyPr spcFirstLastPara="1" wrap="square" lIns="91425" tIns="45700" rIns="91425" bIns="45700" anchor="t" anchorCtr="0">
            <a:noAutofit/>
          </a:bodyPr>
          <a:lstStyle/>
          <a:p>
            <a:pPr marL="342900" lvl="0" indent="-190500" algn="l" rtl="0">
              <a:spcBef>
                <a:spcPts val="0"/>
              </a:spcBef>
              <a:spcAft>
                <a:spcPts val="0"/>
              </a:spcAft>
              <a:buClr>
                <a:srgbClr val="6EA92C"/>
              </a:buClr>
              <a:buSzPts val="2400"/>
              <a:buFont typeface="Arial"/>
              <a:buNone/>
            </a:pPr>
            <a:r>
              <a:rPr lang="en-US" u="sng" dirty="0"/>
              <a:t>Retailer</a:t>
            </a:r>
            <a:r>
              <a:rPr lang="en-US" dirty="0"/>
              <a:t>  (cellphone)</a:t>
            </a:r>
          </a:p>
          <a:p>
            <a:pPr marL="342900" lvl="0" indent="-190500" algn="l" rtl="0">
              <a:spcBef>
                <a:spcPts val="0"/>
              </a:spcBef>
              <a:spcAft>
                <a:spcPts val="0"/>
              </a:spcAft>
              <a:buClr>
                <a:srgbClr val="6EA92C"/>
              </a:buClr>
              <a:buSzPts val="2400"/>
              <a:buFont typeface="Arial"/>
              <a:buNone/>
            </a:pPr>
            <a:endParaRPr lang="en-US" sz="1200" dirty="0"/>
          </a:p>
          <a:p>
            <a:pPr marL="342900" lvl="0" indent="-190500" algn="l" rtl="0">
              <a:spcBef>
                <a:spcPts val="0"/>
              </a:spcBef>
              <a:spcAft>
                <a:spcPts val="0"/>
              </a:spcAft>
              <a:buClr>
                <a:srgbClr val="6EA92C"/>
              </a:buClr>
              <a:buSzPts val="2400"/>
              <a:buFont typeface="Arial"/>
              <a:buNone/>
            </a:pPr>
            <a:r>
              <a:rPr lang="en-US" sz="2000" b="1" dirty="0"/>
              <a:t>Apple</a:t>
            </a:r>
          </a:p>
          <a:p>
            <a:pPr marL="342900" lvl="0" indent="-190500">
              <a:spcBef>
                <a:spcPts val="0"/>
              </a:spcBef>
              <a:buSzPts val="2400"/>
              <a:buNone/>
            </a:pPr>
            <a:r>
              <a:rPr lang="en-US" sz="1000" dirty="0"/>
              <a:t>	The Apple Limited Warranty covers your iPhone and Apple-branded accessories against manufacturing defects for one year from the date you bought your product. The Apple Limited Warranty is in addition to rights provided by consumer law.</a:t>
            </a:r>
          </a:p>
          <a:p>
            <a:pPr marL="342900" lvl="0" indent="-190500" algn="l" rtl="0">
              <a:spcBef>
                <a:spcPts val="0"/>
              </a:spcBef>
              <a:spcAft>
                <a:spcPts val="0"/>
              </a:spcAft>
              <a:buClr>
                <a:srgbClr val="6EA92C"/>
              </a:buClr>
              <a:buSzPts val="2400"/>
              <a:buFont typeface="Arial"/>
              <a:buNone/>
            </a:pPr>
            <a:endParaRPr lang="en-US" sz="1200" dirty="0"/>
          </a:p>
          <a:p>
            <a:pPr marL="342900" lvl="0" indent="-190500" algn="l" rtl="0">
              <a:spcBef>
                <a:spcPts val="0"/>
              </a:spcBef>
              <a:spcAft>
                <a:spcPts val="0"/>
              </a:spcAft>
              <a:buClr>
                <a:srgbClr val="6EA92C"/>
              </a:buClr>
              <a:buSzPts val="2400"/>
              <a:buFont typeface="Arial"/>
              <a:buNone/>
            </a:pPr>
            <a:r>
              <a:rPr lang="en-US" sz="2000" b="1" dirty="0"/>
              <a:t>Samsung</a:t>
            </a:r>
          </a:p>
          <a:p>
            <a:pPr marL="342900" lvl="0" indent="-190500">
              <a:spcBef>
                <a:spcPts val="0"/>
              </a:spcBef>
              <a:buSzPts val="2400"/>
              <a:buNone/>
            </a:pPr>
            <a:r>
              <a:rPr lang="en-US" sz="1000" dirty="0"/>
              <a:t>	This limited warranty begins on the original date of purchase, and is valid only on products purchased and used in the United States. To receive warranty service, the purchaser must contact Samsung for problem determination and service procedures. </a:t>
            </a:r>
          </a:p>
          <a:p>
            <a:pPr marL="342900" lvl="0" indent="-190500" algn="l" rtl="0">
              <a:spcBef>
                <a:spcPts val="0"/>
              </a:spcBef>
              <a:spcAft>
                <a:spcPts val="0"/>
              </a:spcAft>
              <a:buClr>
                <a:srgbClr val="6EA92C"/>
              </a:buClr>
              <a:buSzPts val="2400"/>
              <a:buFont typeface="Arial"/>
              <a:buNone/>
            </a:pPr>
            <a:endParaRPr lang="en-US" sz="1200" dirty="0"/>
          </a:p>
          <a:p>
            <a:pPr marL="342900" lvl="0" indent="-190500" algn="l" rtl="0">
              <a:spcBef>
                <a:spcPts val="0"/>
              </a:spcBef>
              <a:spcAft>
                <a:spcPts val="0"/>
              </a:spcAft>
              <a:buClr>
                <a:srgbClr val="6EA92C"/>
              </a:buClr>
              <a:buSzPts val="2400"/>
              <a:buFont typeface="Arial"/>
              <a:buNone/>
            </a:pPr>
            <a:r>
              <a:rPr lang="en-US" sz="2000" dirty="0" err="1"/>
              <a:t>Ebay</a:t>
            </a:r>
            <a:endParaRPr lang="en-US" sz="2000" dirty="0"/>
          </a:p>
          <a:p>
            <a:pPr marL="342900" lvl="0" indent="-190500" algn="l" rtl="0">
              <a:spcBef>
                <a:spcPts val="0"/>
              </a:spcBef>
              <a:spcAft>
                <a:spcPts val="0"/>
              </a:spcAft>
              <a:buClr>
                <a:srgbClr val="6EA92C"/>
              </a:buClr>
              <a:buSzPts val="2400"/>
              <a:buFont typeface="Arial"/>
              <a:buNone/>
            </a:pPr>
            <a:r>
              <a:rPr lang="en-US" sz="2000" dirty="0" err="1"/>
              <a:t>Walmart</a:t>
            </a:r>
            <a:endParaRPr lang="en-US" sz="2000" dirty="0"/>
          </a:p>
          <a:p>
            <a:pPr marL="342900" lvl="0" indent="-190500" algn="l" rtl="0">
              <a:spcBef>
                <a:spcPts val="0"/>
              </a:spcBef>
              <a:spcAft>
                <a:spcPts val="0"/>
              </a:spcAft>
              <a:buClr>
                <a:srgbClr val="6EA92C"/>
              </a:buClr>
              <a:buSzPts val="2400"/>
              <a:buFont typeface="Arial"/>
              <a:buNone/>
            </a:pPr>
            <a:r>
              <a:rPr lang="en-US" sz="2400" dirty="0"/>
              <a:t>	</a:t>
            </a:r>
            <a:r>
              <a:rPr lang="en-US" b="1" dirty="0" err="1"/>
              <a:t>SquareTrade</a:t>
            </a:r>
            <a:r>
              <a:rPr lang="en-US" b="1" dirty="0"/>
              <a:t>  </a:t>
            </a:r>
            <a:r>
              <a:rPr lang="en-US" sz="1000" dirty="0"/>
              <a:t>All plans are continuous until cancelled. A $25-149 deductible applies per claim. Price comparisons based on smartphone protection for the following providers: </a:t>
            </a:r>
            <a:r>
              <a:rPr lang="en-US" sz="1000" dirty="0" err="1"/>
              <a:t>SquareTrade</a:t>
            </a:r>
            <a:r>
              <a:rPr lang="en-US" sz="1000" dirty="0"/>
              <a:t> Smartphone Protection Plan, Sprint Total Equipment Protection Plus, T-Mobile Premium Device Protection Plus, Verizon Total Mobile Protection, AT&amp;T Mobile Protection Pack. Prices and terms are as of 08/01/2018 and may change. </a:t>
            </a:r>
            <a:r>
              <a:rPr lang="en-US" sz="1000" dirty="0" err="1"/>
              <a:t>SquareTrade</a:t>
            </a:r>
            <a:r>
              <a:rPr lang="en-US" sz="1000" dirty="0"/>
              <a:t> plans do not cover loss or theft. Refer to </a:t>
            </a:r>
            <a:r>
              <a:rPr lang="en-US" sz="1000" dirty="0" err="1"/>
              <a:t>SquareTrade’s</a:t>
            </a:r>
            <a:r>
              <a:rPr lang="en-US" sz="1000" dirty="0"/>
              <a:t> Terms &amp; Conditions</a:t>
            </a:r>
          </a:p>
          <a:p>
            <a:pPr marL="342900" lvl="0" indent="-190500" algn="l" rtl="0">
              <a:spcBef>
                <a:spcPts val="0"/>
              </a:spcBef>
              <a:spcAft>
                <a:spcPts val="0"/>
              </a:spcAft>
              <a:buClr>
                <a:srgbClr val="6EA92C"/>
              </a:buClr>
              <a:buSzPts val="2400"/>
              <a:buFont typeface="Arial"/>
              <a:buNone/>
            </a:pPr>
            <a:endParaRPr lang="en-US" sz="1000" dirty="0"/>
          </a:p>
          <a:p>
            <a:pPr marL="114300" indent="0">
              <a:buNone/>
            </a:pPr>
            <a:r>
              <a:rPr lang="en-US" sz="1000" dirty="0">
                <a:solidFill>
                  <a:srgbClr val="494949"/>
                </a:solidFill>
                <a:latin typeface="Helvetica"/>
                <a:ea typeface="Helvetica"/>
                <a:cs typeface="Helvetica"/>
              </a:rPr>
              <a:t>					-</a:t>
            </a:r>
            <a:r>
              <a:rPr lang="en-US" sz="900" b="1" dirty="0">
                <a:solidFill>
                  <a:srgbClr val="004A80"/>
                </a:solidFill>
              </a:rPr>
              <a:t>Protect any phone, any carrier, old or new</a:t>
            </a:r>
          </a:p>
          <a:p>
            <a:pPr marL="114300" indent="0">
              <a:buNone/>
            </a:pPr>
            <a:r>
              <a:rPr lang="en-US" sz="900" b="1" dirty="0">
                <a:solidFill>
                  <a:srgbClr val="004A80"/>
                </a:solidFill>
              </a:rPr>
              <a:t>					-Covers accidents like drops &amp; spills</a:t>
            </a:r>
          </a:p>
          <a:p>
            <a:pPr marL="114300" indent="0">
              <a:buNone/>
            </a:pPr>
            <a:r>
              <a:rPr lang="en-US" sz="900" b="1" dirty="0">
                <a:solidFill>
                  <a:srgbClr val="004A80"/>
                </a:solidFill>
              </a:rPr>
              <a:t>					-Part of the Allstate family</a:t>
            </a:r>
          </a:p>
          <a:p>
            <a:pPr marL="114300" indent="0">
              <a:buNone/>
            </a:pPr>
            <a:r>
              <a:rPr lang="en-US" sz="900" b="1" dirty="0">
                <a:solidFill>
                  <a:srgbClr val="004A80"/>
                </a:solidFill>
              </a:rPr>
              <a:t>					-Continuous coverage follows when you upgrade phones</a:t>
            </a:r>
            <a:endParaRPr sz="900" b="1" dirty="0">
              <a:solidFill>
                <a:srgbClr val="004A80"/>
              </a:solidFill>
            </a:endParaRPr>
          </a:p>
        </p:txBody>
      </p:sp>
      <p:sp>
        <p:nvSpPr>
          <p:cNvPr id="193" name="Google Shape;193;p26"/>
          <p:cNvSpPr txBox="1">
            <a:spLocks noGrp="1"/>
          </p:cNvSpPr>
          <p:nvPr>
            <p:ph type="title"/>
          </p:nvPr>
        </p:nvSpPr>
        <p:spPr>
          <a:xfrm>
            <a:off x="457200" y="609600"/>
            <a:ext cx="8229600" cy="609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Who?	Consumer Protections</a:t>
            </a:r>
            <a:endParaRPr dirty="0"/>
          </a:p>
        </p:txBody>
      </p:sp>
      <p:sp>
        <p:nvSpPr>
          <p:cNvPr id="194" name="Google Shape;194;p26"/>
          <p:cNvSpPr txBox="1">
            <a:spLocks noGrp="1"/>
          </p:cNvSpPr>
          <p:nvPr>
            <p:ph type="ftr" idx="11"/>
          </p:nvPr>
        </p:nvSpPr>
        <p:spPr>
          <a:xfrm>
            <a:off x="755945" y="6324600"/>
            <a:ext cx="7896131" cy="457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b="1"/>
              <a:t>www.councilforeconed.org </a:t>
            </a:r>
            <a:endParaRPr b="1">
              <a:solidFill>
                <a:srgbClr val="1578BC"/>
              </a:solidFill>
            </a:endParaRPr>
          </a:p>
        </p:txBody>
      </p:sp>
      <p:sp>
        <p:nvSpPr>
          <p:cNvPr id="195" name="Google Shape;195;p26"/>
          <p:cNvSpPr txBox="1">
            <a:spLocks noGrp="1"/>
          </p:cNvSpPr>
          <p:nvPr>
            <p:ph type="sldNum" idx="12"/>
          </p:nvPr>
        </p:nvSpPr>
        <p:spPr>
          <a:xfrm>
            <a:off x="6553200" y="6477000"/>
            <a:ext cx="1905000" cy="4572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16</a:t>
            </a:fld>
            <a:endParaRPr/>
          </a:p>
        </p:txBody>
      </p:sp>
    </p:spTree>
    <p:extLst>
      <p:ext uri="{BB962C8B-B14F-4D97-AF65-F5344CB8AC3E}">
        <p14:creationId xmlns:p14="http://schemas.microsoft.com/office/powerpoint/2010/main" val="22034590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28"/>
          <p:cNvSpPr txBox="1">
            <a:spLocks noGrp="1"/>
          </p:cNvSpPr>
          <p:nvPr>
            <p:ph type="body" idx="1"/>
          </p:nvPr>
        </p:nvSpPr>
        <p:spPr>
          <a:xfrm>
            <a:off x="639599" y="1260821"/>
            <a:ext cx="8177748" cy="4606579"/>
          </a:xfrm>
          <a:prstGeom prst="rect">
            <a:avLst/>
          </a:prstGeom>
          <a:noFill/>
          <a:ln>
            <a:noFill/>
          </a:ln>
        </p:spPr>
        <p:txBody>
          <a:bodyPr spcFirstLastPara="1" wrap="square" lIns="91425" tIns="45700" rIns="91425" bIns="45700" anchor="t" anchorCtr="0">
            <a:noAutofit/>
          </a:bodyPr>
          <a:lstStyle/>
          <a:p>
            <a:pPr marL="342900" lvl="0" indent="-190500" algn="l" rtl="0">
              <a:spcBef>
                <a:spcPts val="0"/>
              </a:spcBef>
              <a:spcAft>
                <a:spcPts val="0"/>
              </a:spcAft>
              <a:buClr>
                <a:srgbClr val="6EA92C"/>
              </a:buClr>
              <a:buSzPts val="2400"/>
              <a:buFont typeface="Arial"/>
              <a:buNone/>
            </a:pPr>
            <a:r>
              <a:rPr lang="en-US" sz="2400" dirty="0">
                <a:solidFill>
                  <a:srgbClr val="004A80"/>
                </a:solidFill>
              </a:rPr>
              <a:t>Apple Care+ warranty</a:t>
            </a:r>
          </a:p>
          <a:p>
            <a:pPr marL="114300" indent="0">
              <a:buNone/>
            </a:pPr>
            <a:r>
              <a:rPr lang="en-US" sz="1050" dirty="0">
                <a:solidFill>
                  <a:srgbClr val="262626"/>
                </a:solidFill>
                <a:latin typeface="LucidaGrande"/>
              </a:rPr>
              <a:t>			</a:t>
            </a:r>
          </a:p>
          <a:p>
            <a:pPr marL="114300" indent="0">
              <a:buNone/>
            </a:pPr>
            <a:endParaRPr lang="nl-NL" sz="1200" b="1" dirty="0">
              <a:solidFill>
                <a:srgbClr val="757575"/>
              </a:solidFill>
              <a:latin typeface="LucidaGrande"/>
            </a:endParaRPr>
          </a:p>
          <a:p>
            <a:pPr marL="114300" indent="0">
              <a:buNone/>
            </a:pPr>
            <a:r>
              <a:rPr lang="nl-NL" sz="1200" b="1" dirty="0">
                <a:solidFill>
                  <a:srgbClr val="757575"/>
                </a:solidFill>
                <a:latin typeface="LucidaGrande"/>
              </a:rPr>
              <a:t>Screen </a:t>
            </a:r>
            <a:r>
              <a:rPr lang="nl-NL" sz="1200" b="1" dirty="0" err="1">
                <a:solidFill>
                  <a:srgbClr val="757575"/>
                </a:solidFill>
                <a:latin typeface="LucidaGrande"/>
              </a:rPr>
              <a:t>damage</a:t>
            </a:r>
            <a:r>
              <a:rPr lang="nl-NL" sz="1200" b="1" dirty="0">
                <a:solidFill>
                  <a:srgbClr val="757575"/>
                </a:solidFill>
                <a:latin typeface="LucidaGrande"/>
              </a:rPr>
              <a:t>		</a:t>
            </a:r>
            <a:r>
              <a:rPr lang="nl-NL" sz="1200" dirty="0">
                <a:solidFill>
                  <a:srgbClr val="757575"/>
                </a:solidFill>
                <a:latin typeface="LucidaGrande"/>
              </a:rPr>
              <a:t>$29	$29	</a:t>
            </a:r>
          </a:p>
          <a:p>
            <a:pPr marL="114300" indent="0">
              <a:buNone/>
            </a:pPr>
            <a:r>
              <a:rPr lang="en-US" sz="1200" b="1" dirty="0">
                <a:solidFill>
                  <a:srgbClr val="757575"/>
                </a:solidFill>
                <a:latin typeface="LucidaGrande"/>
              </a:rPr>
              <a:t>Any other accidental damage	</a:t>
            </a:r>
            <a:r>
              <a:rPr lang="en-US" sz="1200" dirty="0">
                <a:solidFill>
                  <a:srgbClr val="757575"/>
                </a:solidFill>
                <a:latin typeface="LucidaGrande"/>
              </a:rPr>
              <a:t>$99	$99	</a:t>
            </a:r>
          </a:p>
          <a:p>
            <a:pPr marL="114300" indent="0">
              <a:buNone/>
            </a:pPr>
            <a:r>
              <a:rPr lang="en-US" sz="1200" b="1" dirty="0">
                <a:solidFill>
                  <a:srgbClr val="757575"/>
                </a:solidFill>
                <a:latin typeface="LucidaGrande"/>
              </a:rPr>
              <a:t>Theft or loss		</a:t>
            </a:r>
            <a:r>
              <a:rPr lang="en-US" sz="800" dirty="0">
                <a:solidFill>
                  <a:srgbClr val="757575"/>
                </a:solidFill>
                <a:latin typeface="LucidaGrande"/>
              </a:rPr>
              <a:t>Not available	</a:t>
            </a:r>
            <a:r>
              <a:rPr lang="en-US" sz="1200" dirty="0">
                <a:solidFill>
                  <a:srgbClr val="757575"/>
                </a:solidFill>
                <a:latin typeface="LucidaGrande"/>
              </a:rPr>
              <a:t>$199 for iPhone 8, iPhone 7, and iPhone 6s</a:t>
            </a:r>
            <a:endParaRPr lang="en-US" sz="1050" dirty="0">
              <a:solidFill>
                <a:srgbClr val="262626"/>
              </a:solidFill>
              <a:latin typeface="LucidaGrande"/>
            </a:endParaRPr>
          </a:p>
          <a:p>
            <a:pPr marL="114300" indent="0">
              <a:buNone/>
            </a:pPr>
            <a:r>
              <a:rPr lang="en-US" sz="1200" dirty="0">
                <a:solidFill>
                  <a:srgbClr val="757575"/>
                </a:solidFill>
                <a:latin typeface="LucidaGrande"/>
              </a:rPr>
              <a:t>				$229 for iPhone X</a:t>
            </a:r>
            <a:r>
              <a:rPr lang="en-US" sz="1200" b="1" dirty="0">
                <a:solidFill>
                  <a:srgbClr val="757575"/>
                </a:solidFill>
                <a:latin typeface="LucidaGrande"/>
              </a:rPr>
              <a:t>R</a:t>
            </a:r>
            <a:r>
              <a:rPr lang="en-US" sz="1200" dirty="0">
                <a:solidFill>
                  <a:srgbClr val="757575"/>
                </a:solidFill>
                <a:latin typeface="LucidaGrande"/>
              </a:rPr>
              <a:t>, iPhone 8 Plus, 						iPhone 7 Plus, and iPhone 6s Plus</a:t>
            </a:r>
            <a:endParaRPr lang="en-US" sz="1050" dirty="0">
              <a:solidFill>
                <a:srgbClr val="262626"/>
              </a:solidFill>
              <a:latin typeface="LucidaGrande"/>
            </a:endParaRPr>
          </a:p>
          <a:p>
            <a:pPr marL="114300" indent="0">
              <a:buNone/>
            </a:pPr>
            <a:r>
              <a:rPr lang="en-US" sz="1200" dirty="0">
                <a:solidFill>
                  <a:srgbClr val="757575"/>
                </a:solidFill>
                <a:latin typeface="LucidaGrande"/>
              </a:rPr>
              <a:t>				$269 for iPhone X</a:t>
            </a:r>
            <a:r>
              <a:rPr lang="en-US" sz="1200" b="1" dirty="0">
                <a:solidFill>
                  <a:srgbClr val="757575"/>
                </a:solidFill>
                <a:latin typeface="LucidaGrande"/>
              </a:rPr>
              <a:t>S</a:t>
            </a:r>
            <a:r>
              <a:rPr lang="en-US" sz="1200" dirty="0">
                <a:solidFill>
                  <a:srgbClr val="757575"/>
                </a:solidFill>
                <a:latin typeface="LucidaGrande"/>
              </a:rPr>
              <a:t>, iPhone X</a:t>
            </a:r>
            <a:r>
              <a:rPr lang="en-US" sz="1200" b="1" dirty="0">
                <a:solidFill>
                  <a:srgbClr val="757575"/>
                </a:solidFill>
                <a:latin typeface="LucidaGrande"/>
              </a:rPr>
              <a:t>S</a:t>
            </a:r>
            <a:r>
              <a:rPr lang="en-US" sz="1200" dirty="0">
                <a:solidFill>
                  <a:srgbClr val="757575"/>
                </a:solidFill>
                <a:latin typeface="LucidaGrande"/>
              </a:rPr>
              <a:t> Max, and iPhone X</a:t>
            </a:r>
            <a:r>
              <a:rPr lang="en-US" sz="1050" dirty="0">
                <a:solidFill>
                  <a:srgbClr val="262626"/>
                </a:solidFill>
                <a:latin typeface="LucidaGrande"/>
              </a:rPr>
              <a:t>	</a:t>
            </a:r>
          </a:p>
          <a:p>
            <a:pPr marL="114300" indent="0">
              <a:buNone/>
            </a:pPr>
            <a:r>
              <a:rPr lang="en-US" sz="2400" dirty="0" err="1">
                <a:solidFill>
                  <a:srgbClr val="004A80"/>
                </a:solidFill>
              </a:rPr>
              <a:t>SquareTrade</a:t>
            </a:r>
            <a:r>
              <a:rPr lang="en-US" sz="2400" dirty="0">
                <a:solidFill>
                  <a:srgbClr val="004A80"/>
                </a:solidFill>
              </a:rPr>
              <a:t> warranty</a:t>
            </a:r>
          </a:p>
          <a:p>
            <a:pPr marL="342900" lvl="0" indent="-190500" algn="l" rtl="0">
              <a:spcBef>
                <a:spcPts val="0"/>
              </a:spcBef>
              <a:spcAft>
                <a:spcPts val="0"/>
              </a:spcAft>
              <a:buClr>
                <a:srgbClr val="6EA92C"/>
              </a:buClr>
              <a:buSzPts val="2400"/>
              <a:buFont typeface="Arial"/>
              <a:buNone/>
            </a:pPr>
            <a:endParaRPr lang="en-US" sz="2400" dirty="0">
              <a:solidFill>
                <a:srgbClr val="004A80"/>
              </a:solidFill>
            </a:endParaRPr>
          </a:p>
          <a:p>
            <a:pPr marL="114300" lvl="0" indent="0">
              <a:buNone/>
            </a:pPr>
            <a:r>
              <a:rPr lang="en-US" sz="1200" b="1" dirty="0">
                <a:solidFill>
                  <a:srgbClr val="757575"/>
                </a:solidFill>
                <a:latin typeface="LucidaGrande"/>
              </a:rPr>
              <a:t>Spills, drops, battery failure, 		yes		yes</a:t>
            </a:r>
          </a:p>
          <a:p>
            <a:pPr marL="114300" lvl="0" indent="0">
              <a:buNone/>
            </a:pPr>
            <a:r>
              <a:rPr lang="en-US" sz="1200" b="1" dirty="0">
                <a:solidFill>
                  <a:srgbClr val="757575"/>
                </a:solidFill>
                <a:latin typeface="LucidaGrande"/>
              </a:rPr>
              <a:t>charging port failure, audio failure	yes		yes</a:t>
            </a:r>
          </a:p>
          <a:p>
            <a:pPr marL="114300" lvl="0" indent="0">
              <a:buNone/>
            </a:pPr>
            <a:r>
              <a:rPr lang="en-US" sz="1200" b="1" dirty="0">
                <a:solidFill>
                  <a:srgbClr val="757575"/>
                </a:solidFill>
                <a:latin typeface="LucidaGrande"/>
              </a:rPr>
              <a:t>Tech support			no		yes</a:t>
            </a:r>
          </a:p>
          <a:p>
            <a:pPr marL="114300" lvl="0" indent="0">
              <a:buNone/>
            </a:pPr>
            <a:r>
              <a:rPr lang="en-US" sz="1200" b="1" dirty="0">
                <a:solidFill>
                  <a:srgbClr val="757575"/>
                </a:solidFill>
                <a:latin typeface="LucidaGrande"/>
              </a:rPr>
              <a:t>Allstate Roadside Assistance		no		yes</a:t>
            </a:r>
          </a:p>
          <a:p>
            <a:pPr marL="114300" lvl="0" indent="0">
              <a:buNone/>
            </a:pPr>
            <a:r>
              <a:rPr lang="en-US" sz="1200" b="1" dirty="0">
                <a:solidFill>
                  <a:srgbClr val="757575"/>
                </a:solidFill>
                <a:latin typeface="LucidaGrande"/>
              </a:rPr>
              <a:t>Identify theft			no		yes</a:t>
            </a:r>
          </a:p>
          <a:p>
            <a:pPr marL="342900" lvl="0" indent="-190500" algn="l" rtl="0">
              <a:spcBef>
                <a:spcPts val="0"/>
              </a:spcBef>
              <a:spcAft>
                <a:spcPts val="0"/>
              </a:spcAft>
              <a:buClr>
                <a:srgbClr val="6EA92C"/>
              </a:buClr>
              <a:buSzPts val="2400"/>
              <a:buFont typeface="Arial"/>
              <a:buNone/>
            </a:pPr>
            <a:endParaRPr lang="en-US" sz="1000" dirty="0">
              <a:solidFill>
                <a:srgbClr val="004A80"/>
              </a:solidFill>
            </a:endParaRPr>
          </a:p>
          <a:p>
            <a:pPr marL="342900" lvl="0" indent="-190500" algn="l" rtl="0">
              <a:spcBef>
                <a:spcPts val="0"/>
              </a:spcBef>
              <a:spcAft>
                <a:spcPts val="0"/>
              </a:spcAft>
              <a:buClr>
                <a:srgbClr val="6EA92C"/>
              </a:buClr>
              <a:buSzPts val="2400"/>
              <a:buFont typeface="Arial"/>
              <a:buNone/>
            </a:pPr>
            <a:endParaRPr sz="1000" dirty="0">
              <a:solidFill>
                <a:srgbClr val="004A80"/>
              </a:solidFill>
            </a:endParaRPr>
          </a:p>
        </p:txBody>
      </p:sp>
      <p:sp>
        <p:nvSpPr>
          <p:cNvPr id="209" name="Google Shape;209;p28"/>
          <p:cNvSpPr txBox="1">
            <a:spLocks noGrp="1"/>
          </p:cNvSpPr>
          <p:nvPr>
            <p:ph type="title"/>
          </p:nvPr>
        </p:nvSpPr>
        <p:spPr>
          <a:xfrm>
            <a:off x="457200" y="609600"/>
            <a:ext cx="8229600" cy="609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Shared Risk Exercise</a:t>
            </a:r>
            <a:endParaRPr dirty="0"/>
          </a:p>
        </p:txBody>
      </p:sp>
      <p:sp>
        <p:nvSpPr>
          <p:cNvPr id="210" name="Google Shape;210;p28"/>
          <p:cNvSpPr txBox="1">
            <a:spLocks noGrp="1"/>
          </p:cNvSpPr>
          <p:nvPr>
            <p:ph type="ftr" idx="11"/>
          </p:nvPr>
        </p:nvSpPr>
        <p:spPr>
          <a:xfrm>
            <a:off x="755945" y="6324600"/>
            <a:ext cx="7896131" cy="457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b="1"/>
              <a:t>www.councilforeconed.org </a:t>
            </a:r>
            <a:endParaRPr b="1">
              <a:solidFill>
                <a:srgbClr val="1578BC"/>
              </a:solidFill>
            </a:endParaRPr>
          </a:p>
        </p:txBody>
      </p:sp>
      <p:sp>
        <p:nvSpPr>
          <p:cNvPr id="211" name="Google Shape;211;p28"/>
          <p:cNvSpPr txBox="1">
            <a:spLocks noGrp="1"/>
          </p:cNvSpPr>
          <p:nvPr>
            <p:ph type="sldNum" idx="12"/>
          </p:nvPr>
        </p:nvSpPr>
        <p:spPr>
          <a:xfrm>
            <a:off x="6553200" y="6477000"/>
            <a:ext cx="1905000" cy="4572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17</a:t>
            </a:fld>
            <a:endParaRPr/>
          </a:p>
        </p:txBody>
      </p:sp>
      <p:graphicFrame>
        <p:nvGraphicFramePr>
          <p:cNvPr id="3" name="Table 2"/>
          <p:cNvGraphicFramePr>
            <a:graphicFrameLocks noGrp="1"/>
          </p:cNvGraphicFramePr>
          <p:nvPr>
            <p:extLst>
              <p:ext uri="{D42A27DB-BD31-4B8C-83A1-F6EECF244321}">
                <p14:modId xmlns:p14="http://schemas.microsoft.com/office/powerpoint/2010/main" val="2031303786"/>
              </p:ext>
            </p:extLst>
          </p:nvPr>
        </p:nvGraphicFramePr>
        <p:xfrm>
          <a:off x="694423" y="1749530"/>
          <a:ext cx="7209209" cy="365760"/>
        </p:xfrm>
        <a:graphic>
          <a:graphicData uri="http://schemas.openxmlformats.org/drawingml/2006/table">
            <a:tbl>
              <a:tblPr firstRow="1" bandRow="1">
                <a:tableStyleId>{5C22544A-7EE6-4342-B048-85BDC9FD1C3A}</a:tableStyleId>
              </a:tblPr>
              <a:tblGrid>
                <a:gridCol w="2284202">
                  <a:extLst>
                    <a:ext uri="{9D8B030D-6E8A-4147-A177-3AD203B41FA5}">
                      <a16:colId xmlns:a16="http://schemas.microsoft.com/office/drawing/2014/main" val="20000"/>
                    </a:ext>
                  </a:extLst>
                </a:gridCol>
                <a:gridCol w="1272213">
                  <a:extLst>
                    <a:ext uri="{9D8B030D-6E8A-4147-A177-3AD203B41FA5}">
                      <a16:colId xmlns:a16="http://schemas.microsoft.com/office/drawing/2014/main" val="20001"/>
                    </a:ext>
                  </a:extLst>
                </a:gridCol>
                <a:gridCol w="3652794">
                  <a:extLst>
                    <a:ext uri="{9D8B030D-6E8A-4147-A177-3AD203B41FA5}">
                      <a16:colId xmlns:a16="http://schemas.microsoft.com/office/drawing/2014/main" val="20002"/>
                    </a:ext>
                  </a:extLst>
                </a:gridCol>
              </a:tblGrid>
              <a:tr h="0">
                <a:tc>
                  <a:txBody>
                    <a:bodyPr/>
                    <a:lstStyle/>
                    <a:p>
                      <a:r>
                        <a:rPr lang="en-US" sz="1000" dirty="0"/>
                        <a:t>Incidents covered</a:t>
                      </a:r>
                    </a:p>
                  </a:txBody>
                  <a:tcPr/>
                </a:tc>
                <a:tc>
                  <a:txBody>
                    <a:bodyPr/>
                    <a:lstStyle/>
                    <a:p>
                      <a:r>
                        <a:rPr lang="en-US" sz="900" dirty="0"/>
                        <a:t>AppleCare+ w/service fees</a:t>
                      </a:r>
                    </a:p>
                  </a:txBody>
                  <a:tcPr/>
                </a:tc>
                <a:tc>
                  <a:txBody>
                    <a:bodyPr/>
                    <a:lstStyle/>
                    <a:p>
                      <a:r>
                        <a:rPr lang="en-US" sz="900" dirty="0"/>
                        <a:t>AppleCare+ with Theft</a:t>
                      </a:r>
                      <a:r>
                        <a:rPr lang="en-US" sz="900" baseline="0" dirty="0"/>
                        <a:t> and </a:t>
                      </a:r>
                      <a:r>
                        <a:rPr lang="en-US" sz="900" dirty="0"/>
                        <a:t>Loss</a:t>
                      </a:r>
                      <a:r>
                        <a:rPr lang="en-US" sz="900" baseline="0" dirty="0"/>
                        <a:t> Deductibles</a:t>
                      </a:r>
                      <a:endParaRPr lang="en-US" sz="900" dirty="0"/>
                    </a:p>
                  </a:txBody>
                  <a:tcPr/>
                </a:tc>
                <a:extLst>
                  <a:ext uri="{0D108BD9-81ED-4DB2-BD59-A6C34878D82A}">
                    <a16:rowId xmlns:a16="http://schemas.microsoft.com/office/drawing/2014/main" val="10000"/>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3221328700"/>
              </p:ext>
            </p:extLst>
          </p:nvPr>
        </p:nvGraphicFramePr>
        <p:xfrm>
          <a:off x="767519" y="4025771"/>
          <a:ext cx="7227483" cy="396240"/>
        </p:xfrm>
        <a:graphic>
          <a:graphicData uri="http://schemas.openxmlformats.org/drawingml/2006/table">
            <a:tbl>
              <a:tblPr firstRow="1" bandRow="1">
                <a:tableStyleId>{5C22544A-7EE6-4342-B048-85BDC9FD1C3A}</a:tableStyleId>
              </a:tblPr>
              <a:tblGrid>
                <a:gridCol w="3088357">
                  <a:extLst>
                    <a:ext uri="{9D8B030D-6E8A-4147-A177-3AD203B41FA5}">
                      <a16:colId xmlns:a16="http://schemas.microsoft.com/office/drawing/2014/main" val="20000"/>
                    </a:ext>
                  </a:extLst>
                </a:gridCol>
                <a:gridCol w="1754332">
                  <a:extLst>
                    <a:ext uri="{9D8B030D-6E8A-4147-A177-3AD203B41FA5}">
                      <a16:colId xmlns:a16="http://schemas.microsoft.com/office/drawing/2014/main" val="20001"/>
                    </a:ext>
                  </a:extLst>
                </a:gridCol>
                <a:gridCol w="2384794">
                  <a:extLst>
                    <a:ext uri="{9D8B030D-6E8A-4147-A177-3AD203B41FA5}">
                      <a16:colId xmlns:a16="http://schemas.microsoft.com/office/drawing/2014/main" val="20002"/>
                    </a:ext>
                  </a:extLst>
                </a:gridCol>
              </a:tblGrid>
              <a:tr h="304800">
                <a:tc>
                  <a:txBody>
                    <a:bodyPr/>
                    <a:lstStyle/>
                    <a:p>
                      <a:r>
                        <a:rPr lang="en-US" sz="1000" dirty="0"/>
                        <a:t>Incidents covered</a:t>
                      </a:r>
                    </a:p>
                  </a:txBody>
                  <a:tcPr/>
                </a:tc>
                <a:tc>
                  <a:txBody>
                    <a:bodyPr/>
                    <a:lstStyle/>
                    <a:p>
                      <a:r>
                        <a:rPr lang="en-US" sz="1000" dirty="0"/>
                        <a:t>Smartphone</a:t>
                      </a:r>
                      <a:r>
                        <a:rPr lang="en-US" sz="1000" baseline="0" dirty="0"/>
                        <a:t> protections w/deductible</a:t>
                      </a:r>
                      <a:endParaRPr lang="en-US" sz="1000" dirty="0"/>
                    </a:p>
                  </a:txBody>
                  <a:tcPr/>
                </a:tc>
                <a:tc>
                  <a:txBody>
                    <a:bodyPr/>
                    <a:lstStyle/>
                    <a:p>
                      <a:r>
                        <a:rPr lang="en-US" sz="1000" dirty="0"/>
                        <a:t>Smartphone</a:t>
                      </a:r>
                      <a:r>
                        <a:rPr lang="en-US" sz="1000" baseline="0" dirty="0"/>
                        <a:t> protections plus</a:t>
                      </a:r>
                    </a:p>
                    <a:p>
                      <a:r>
                        <a:rPr lang="en-US" sz="1000" baseline="0" dirty="0"/>
                        <a:t>w/deductible</a:t>
                      </a:r>
                      <a:endParaRPr lang="en-US" sz="1000" dirty="0"/>
                    </a:p>
                  </a:txBody>
                  <a:tcPr/>
                </a:tc>
                <a:extLst>
                  <a:ext uri="{0D108BD9-81ED-4DB2-BD59-A6C34878D82A}">
                    <a16:rowId xmlns:a16="http://schemas.microsoft.com/office/drawing/2014/main" val="10000"/>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30"/>
          <p:cNvSpPr txBox="1">
            <a:spLocks noGrp="1"/>
          </p:cNvSpPr>
          <p:nvPr>
            <p:ph type="title"/>
          </p:nvPr>
        </p:nvSpPr>
        <p:spPr>
          <a:xfrm>
            <a:off x="457200" y="609600"/>
            <a:ext cx="8229600" cy="609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Activity</a:t>
            </a:r>
            <a:endParaRPr dirty="0"/>
          </a:p>
        </p:txBody>
      </p:sp>
      <p:sp>
        <p:nvSpPr>
          <p:cNvPr id="226" name="Google Shape;226;p30"/>
          <p:cNvSpPr txBox="1">
            <a:spLocks noGrp="1"/>
          </p:cNvSpPr>
          <p:nvPr>
            <p:ph type="ftr" idx="11"/>
          </p:nvPr>
        </p:nvSpPr>
        <p:spPr>
          <a:xfrm>
            <a:off x="755945" y="6324600"/>
            <a:ext cx="7896131" cy="457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b="1"/>
              <a:t>www.councilforeconed.org </a:t>
            </a:r>
            <a:endParaRPr b="1">
              <a:solidFill>
                <a:srgbClr val="1578BC"/>
              </a:solidFill>
            </a:endParaRPr>
          </a:p>
        </p:txBody>
      </p:sp>
      <p:sp>
        <p:nvSpPr>
          <p:cNvPr id="227" name="Google Shape;227;p30"/>
          <p:cNvSpPr txBox="1">
            <a:spLocks noGrp="1"/>
          </p:cNvSpPr>
          <p:nvPr>
            <p:ph type="sldNum" idx="12"/>
          </p:nvPr>
        </p:nvSpPr>
        <p:spPr>
          <a:xfrm>
            <a:off x="6553200" y="6477000"/>
            <a:ext cx="1905000" cy="4572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18</a:t>
            </a:fld>
            <a:endParaRPr/>
          </a:p>
        </p:txBody>
      </p:sp>
      <p:sp>
        <p:nvSpPr>
          <p:cNvPr id="228" name="Google Shape;228;p30"/>
          <p:cNvSpPr txBox="1">
            <a:spLocks noGrp="1"/>
          </p:cNvSpPr>
          <p:nvPr>
            <p:ph type="body" idx="1"/>
          </p:nvPr>
        </p:nvSpPr>
        <p:spPr>
          <a:xfrm>
            <a:off x="1028700" y="1371600"/>
            <a:ext cx="6667500" cy="4495800"/>
          </a:xfrm>
          <a:prstGeom prst="rect">
            <a:avLst/>
          </a:prstGeom>
          <a:noFill/>
          <a:ln>
            <a:noFill/>
          </a:ln>
        </p:spPr>
        <p:txBody>
          <a:bodyPr spcFirstLastPara="1" wrap="square" lIns="91425" tIns="45700" rIns="91425" bIns="45700" anchor="t" anchorCtr="0">
            <a:noAutofit/>
          </a:bodyPr>
          <a:lstStyle/>
          <a:p>
            <a:pPr marL="342900" indent="-190500">
              <a:spcBef>
                <a:spcPts val="0"/>
              </a:spcBef>
              <a:buSzPts val="2400"/>
              <a:buNone/>
            </a:pPr>
            <a:r>
              <a:rPr lang="en-US" sz="2400" dirty="0">
                <a:hlinkClick r:id="rId3" tooltip="Video can be found with other sources at econedlink.org"/>
              </a:rPr>
              <a:t>Cost/Benefit Analysis</a:t>
            </a:r>
            <a:r>
              <a:rPr lang="en-US" sz="2400" dirty="0"/>
              <a:t>  </a:t>
            </a:r>
          </a:p>
          <a:p>
            <a:pPr marL="342900" lvl="0" indent="-190500" algn="l" rtl="0">
              <a:spcBef>
                <a:spcPts val="0"/>
              </a:spcBef>
              <a:spcAft>
                <a:spcPts val="0"/>
              </a:spcAft>
              <a:buClr>
                <a:srgbClr val="6EA92C"/>
              </a:buClr>
              <a:buSzPts val="2400"/>
              <a:buFont typeface="Arial"/>
              <a:buNone/>
            </a:pPr>
            <a:endParaRPr lang="en-US" sz="2400" dirty="0"/>
          </a:p>
          <a:p>
            <a:r>
              <a:rPr lang="en-US" sz="1600" dirty="0"/>
              <a:t>Cost/Benefit worksheet calculations based on the average life of a cellphone (2 years)</a:t>
            </a:r>
          </a:p>
          <a:p>
            <a:r>
              <a:rPr lang="en-US" sz="1600" dirty="0">
                <a:solidFill>
                  <a:srgbClr val="6EA92C"/>
                </a:solidFill>
              </a:rPr>
              <a:t>An extension for students who maintain their cellphone for more than two years exist as a follow-up</a:t>
            </a:r>
          </a:p>
          <a:p>
            <a:endParaRPr lang="en-US" sz="1600" dirty="0"/>
          </a:p>
          <a:p>
            <a:endParaRPr lang="en-US" sz="1600" dirty="0">
              <a:solidFill>
                <a:srgbClr val="6EA92C"/>
              </a:solidFill>
            </a:endParaRPr>
          </a:p>
          <a:p>
            <a:pPr marL="114300" indent="0">
              <a:buNone/>
            </a:pPr>
            <a:endParaRPr lang="en-US" sz="1600" dirty="0"/>
          </a:p>
        </p:txBody>
      </p:sp>
      <p:pic>
        <p:nvPicPr>
          <p:cNvPr id="4" name="Picture 3" descr="Consumer protections- example- lesson presentation.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33024" y="3418056"/>
            <a:ext cx="3647691" cy="2818670"/>
          </a:xfrm>
          <a:prstGeom prst="rect">
            <a:avLst/>
          </a:prstGeom>
        </p:spPr>
      </p:pic>
      <p:sp>
        <p:nvSpPr>
          <p:cNvPr id="5" name="Oval Callout 4"/>
          <p:cNvSpPr/>
          <p:nvPr/>
        </p:nvSpPr>
        <p:spPr>
          <a:xfrm>
            <a:off x="6971644" y="3024144"/>
            <a:ext cx="1790882" cy="1032412"/>
          </a:xfrm>
          <a:prstGeom prst="wedgeEllipseCallout">
            <a:avLst>
              <a:gd name="adj1" fmla="val -72697"/>
              <a:gd name="adj2" fmla="val 90679"/>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 name="TextBox 5"/>
          <p:cNvSpPr txBox="1"/>
          <p:nvPr/>
        </p:nvSpPr>
        <p:spPr>
          <a:xfrm>
            <a:off x="7355403" y="3279963"/>
            <a:ext cx="1105595" cy="400110"/>
          </a:xfrm>
          <a:prstGeom prst="rect">
            <a:avLst/>
          </a:prstGeom>
          <a:noFill/>
        </p:spPr>
        <p:txBody>
          <a:bodyPr wrap="square" rtlCol="0">
            <a:spAutoFit/>
          </a:bodyPr>
          <a:lstStyle/>
          <a:p>
            <a:r>
              <a:rPr lang="en-US" sz="1000" b="1" dirty="0">
                <a:solidFill>
                  <a:srgbClr val="000090"/>
                </a:solidFill>
                <a:latin typeface="American Typewriter"/>
                <a:cs typeface="American Typewriter"/>
              </a:rPr>
              <a:t>Flow of lesson example</a:t>
            </a:r>
          </a:p>
        </p:txBody>
      </p:sp>
    </p:spTree>
    <p:extLst>
      <p:ext uri="{BB962C8B-B14F-4D97-AF65-F5344CB8AC3E}">
        <p14:creationId xmlns:p14="http://schemas.microsoft.com/office/powerpoint/2010/main" val="6883218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30"/>
          <p:cNvSpPr txBox="1">
            <a:spLocks noGrp="1"/>
          </p:cNvSpPr>
          <p:nvPr>
            <p:ph type="title"/>
          </p:nvPr>
        </p:nvSpPr>
        <p:spPr>
          <a:xfrm>
            <a:off x="457200" y="609600"/>
            <a:ext cx="8229600" cy="609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Activity – Cost/Benefit Analysis Worksheet</a:t>
            </a:r>
            <a:endParaRPr dirty="0"/>
          </a:p>
        </p:txBody>
      </p:sp>
      <p:sp>
        <p:nvSpPr>
          <p:cNvPr id="226" name="Google Shape;226;p30"/>
          <p:cNvSpPr txBox="1">
            <a:spLocks noGrp="1"/>
          </p:cNvSpPr>
          <p:nvPr>
            <p:ph type="ftr" idx="11"/>
          </p:nvPr>
        </p:nvSpPr>
        <p:spPr>
          <a:xfrm>
            <a:off x="755945" y="6324600"/>
            <a:ext cx="7896131" cy="457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b="1"/>
              <a:t>www.councilforeconed.org </a:t>
            </a:r>
            <a:endParaRPr b="1">
              <a:solidFill>
                <a:srgbClr val="1578BC"/>
              </a:solidFill>
            </a:endParaRPr>
          </a:p>
        </p:txBody>
      </p:sp>
      <p:sp>
        <p:nvSpPr>
          <p:cNvPr id="227" name="Google Shape;227;p30"/>
          <p:cNvSpPr txBox="1">
            <a:spLocks noGrp="1"/>
          </p:cNvSpPr>
          <p:nvPr>
            <p:ph type="sldNum" idx="12"/>
          </p:nvPr>
        </p:nvSpPr>
        <p:spPr>
          <a:xfrm>
            <a:off x="6553200" y="6477000"/>
            <a:ext cx="1905000" cy="4572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19</a:t>
            </a:fld>
            <a:endParaRPr/>
          </a:p>
        </p:txBody>
      </p:sp>
      <p:sp>
        <p:nvSpPr>
          <p:cNvPr id="228" name="Google Shape;228;p30"/>
          <p:cNvSpPr txBox="1">
            <a:spLocks noGrp="1"/>
          </p:cNvSpPr>
          <p:nvPr>
            <p:ph type="body" idx="1"/>
          </p:nvPr>
        </p:nvSpPr>
        <p:spPr>
          <a:xfrm>
            <a:off x="648737" y="1370458"/>
            <a:ext cx="7047463" cy="4496942"/>
          </a:xfrm>
          <a:prstGeom prst="rect">
            <a:avLst/>
          </a:prstGeom>
          <a:noFill/>
          <a:ln>
            <a:noFill/>
          </a:ln>
        </p:spPr>
        <p:txBody>
          <a:bodyPr spcFirstLastPara="1" wrap="square" lIns="91425" tIns="45700" rIns="91425" bIns="45700" anchor="t" anchorCtr="0">
            <a:noAutofit/>
          </a:bodyPr>
          <a:lstStyle/>
          <a:p>
            <a:pPr marL="114300" indent="0">
              <a:buNone/>
            </a:pPr>
            <a:endParaRPr lang="en-US" sz="2000" dirty="0"/>
          </a:p>
          <a:p>
            <a:pPr marL="342900" lvl="0" indent="-190500" algn="l" rtl="0">
              <a:spcBef>
                <a:spcPts val="0"/>
              </a:spcBef>
              <a:spcAft>
                <a:spcPts val="0"/>
              </a:spcAft>
              <a:buClr>
                <a:srgbClr val="6EA92C"/>
              </a:buClr>
              <a:buSzPts val="2400"/>
              <a:buFont typeface="Arial"/>
              <a:buNone/>
            </a:pPr>
            <a:endParaRPr sz="2400" dirty="0"/>
          </a:p>
        </p:txBody>
      </p:sp>
      <p:graphicFrame>
        <p:nvGraphicFramePr>
          <p:cNvPr id="7" name="Object 6"/>
          <p:cNvGraphicFramePr>
            <a:graphicFrameLocks noChangeAspect="1"/>
          </p:cNvGraphicFramePr>
          <p:nvPr>
            <p:extLst>
              <p:ext uri="{D42A27DB-BD31-4B8C-83A1-F6EECF244321}">
                <p14:modId xmlns:p14="http://schemas.microsoft.com/office/powerpoint/2010/main" val="214835592"/>
              </p:ext>
            </p:extLst>
          </p:nvPr>
        </p:nvGraphicFramePr>
        <p:xfrm>
          <a:off x="2448756" y="1352184"/>
          <a:ext cx="4290156" cy="4817401"/>
        </p:xfrm>
        <a:graphic>
          <a:graphicData uri="http://schemas.openxmlformats.org/presentationml/2006/ole">
            <mc:AlternateContent xmlns:mc="http://schemas.openxmlformats.org/markup-compatibility/2006">
              <mc:Choice xmlns:v="urn:schemas-microsoft-com:vml" Requires="v">
                <p:oleObj spid="_x0000_s1045" name="Document" r:id="rId4" imgW="6083300" imgH="6896100" progId="Word.Document.12">
                  <p:embed/>
                </p:oleObj>
              </mc:Choice>
              <mc:Fallback>
                <p:oleObj name="Document" r:id="rId4" imgW="6083300" imgH="6896100" progId="Word.Document.12">
                  <p:embed/>
                  <p:pic>
                    <p:nvPicPr>
                      <p:cNvPr id="0" name=""/>
                      <p:cNvPicPr/>
                      <p:nvPr/>
                    </p:nvPicPr>
                    <p:blipFill>
                      <a:blip r:embed="rId5"/>
                      <a:stretch>
                        <a:fillRect/>
                      </a:stretch>
                    </p:blipFill>
                    <p:spPr>
                      <a:xfrm>
                        <a:off x="2448756" y="1352184"/>
                        <a:ext cx="4290156" cy="4817401"/>
                      </a:xfrm>
                      <a:prstGeom prst="rect">
                        <a:avLst/>
                      </a:prstGeom>
                    </p:spPr>
                  </p:pic>
                </p:oleObj>
              </mc:Fallback>
            </mc:AlternateContent>
          </a:graphicData>
        </a:graphic>
      </p:graphicFrame>
    </p:spTree>
    <p:extLst>
      <p:ext uri="{BB962C8B-B14F-4D97-AF65-F5344CB8AC3E}">
        <p14:creationId xmlns:p14="http://schemas.microsoft.com/office/powerpoint/2010/main" val="14698679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2"/>
          <p:cNvSpPr txBox="1">
            <a:spLocks noGrp="1"/>
          </p:cNvSpPr>
          <p:nvPr>
            <p:ph type="body" idx="1"/>
          </p:nvPr>
        </p:nvSpPr>
        <p:spPr>
          <a:xfrm>
            <a:off x="1028700" y="1544049"/>
            <a:ext cx="7086600" cy="3866151"/>
          </a:xfrm>
          <a:prstGeom prst="rect">
            <a:avLst/>
          </a:prstGeom>
          <a:noFill/>
          <a:ln>
            <a:noFill/>
          </a:ln>
        </p:spPr>
        <p:txBody>
          <a:bodyPr spcFirstLastPara="1" wrap="square" lIns="91425" tIns="45700" rIns="91425" bIns="45700" anchor="t" anchorCtr="0">
            <a:noAutofit/>
          </a:bodyPr>
          <a:lstStyle/>
          <a:p>
            <a:r>
              <a:rPr lang="en-US" sz="2000" dirty="0"/>
              <a:t>I have taught the following courses: ecommerce, retailing, marketing, entrepreneurship, career and financial management and computer applications coursework</a:t>
            </a:r>
          </a:p>
          <a:p>
            <a:endParaRPr lang="en-US" sz="2000" dirty="0"/>
          </a:p>
          <a:p>
            <a:r>
              <a:rPr lang="en-US" sz="2000" dirty="0"/>
              <a:t>My degreed background is in management, education, and educational administration</a:t>
            </a:r>
          </a:p>
          <a:p>
            <a:endParaRPr lang="en-US" sz="2000" dirty="0"/>
          </a:p>
          <a:p>
            <a:r>
              <a:rPr lang="en-US" sz="2000" dirty="0"/>
              <a:t>I am a CUNY alumnus and formerly an instructor with the College Now Program</a:t>
            </a:r>
          </a:p>
        </p:txBody>
      </p:sp>
      <p:sp>
        <p:nvSpPr>
          <p:cNvPr id="159" name="Google Shape;159;p22"/>
          <p:cNvSpPr txBox="1">
            <a:spLocks noGrp="1"/>
          </p:cNvSpPr>
          <p:nvPr>
            <p:ph type="title"/>
          </p:nvPr>
        </p:nvSpPr>
        <p:spPr>
          <a:xfrm>
            <a:off x="457200" y="609600"/>
            <a:ext cx="8229600" cy="609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Zaileen Washington - Bio</a:t>
            </a:r>
            <a:endParaRPr dirty="0"/>
          </a:p>
        </p:txBody>
      </p:sp>
      <p:sp>
        <p:nvSpPr>
          <p:cNvPr id="160" name="Google Shape;160;p22"/>
          <p:cNvSpPr txBox="1">
            <a:spLocks noGrp="1"/>
          </p:cNvSpPr>
          <p:nvPr>
            <p:ph type="ftr" idx="11"/>
          </p:nvPr>
        </p:nvSpPr>
        <p:spPr>
          <a:xfrm>
            <a:off x="755945" y="6324600"/>
            <a:ext cx="7896131" cy="457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b="1"/>
              <a:t>www.councilforeconed.org </a:t>
            </a:r>
            <a:endParaRPr b="1">
              <a:solidFill>
                <a:srgbClr val="1578BC"/>
              </a:solidFill>
            </a:endParaRPr>
          </a:p>
        </p:txBody>
      </p:sp>
      <p:sp>
        <p:nvSpPr>
          <p:cNvPr id="161" name="Google Shape;161;p22"/>
          <p:cNvSpPr txBox="1">
            <a:spLocks noGrp="1"/>
          </p:cNvSpPr>
          <p:nvPr>
            <p:ph type="sldNum" idx="12"/>
          </p:nvPr>
        </p:nvSpPr>
        <p:spPr>
          <a:xfrm>
            <a:off x="6553200" y="6477000"/>
            <a:ext cx="1905000" cy="4572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Extension – accounting for a longer life</a:t>
            </a: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20</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2756876935"/>
              </p:ext>
            </p:extLst>
          </p:nvPr>
        </p:nvGraphicFramePr>
        <p:xfrm>
          <a:off x="1143000" y="3340100"/>
          <a:ext cx="6858000" cy="177800"/>
        </p:xfrm>
        <a:graphic>
          <a:graphicData uri="http://schemas.openxmlformats.org/presentationml/2006/ole">
            <mc:AlternateContent xmlns:mc="http://schemas.openxmlformats.org/markup-compatibility/2006">
              <mc:Choice xmlns:v="urn:schemas-microsoft-com:vml" Requires="v">
                <p:oleObj spid="_x0000_s2087" name="Document" r:id="rId3" imgW="6858000" imgH="177800" progId="Word.Document.12">
                  <p:embed/>
                </p:oleObj>
              </mc:Choice>
              <mc:Fallback>
                <p:oleObj name="Document" r:id="rId3" imgW="6858000" imgH="177800" progId="Word.Document.12">
                  <p:embed/>
                  <p:pic>
                    <p:nvPicPr>
                      <p:cNvPr id="0" name=""/>
                      <p:cNvPicPr/>
                      <p:nvPr/>
                    </p:nvPicPr>
                    <p:blipFill>
                      <a:blip r:embed="rId4"/>
                      <a:stretch>
                        <a:fillRect/>
                      </a:stretch>
                    </p:blipFill>
                    <p:spPr>
                      <a:xfrm>
                        <a:off x="1143000" y="3340100"/>
                        <a:ext cx="6858000" cy="177800"/>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20830055"/>
              </p:ext>
            </p:extLst>
          </p:nvPr>
        </p:nvGraphicFramePr>
        <p:xfrm>
          <a:off x="1891389" y="1396999"/>
          <a:ext cx="4815277" cy="4623879"/>
        </p:xfrm>
        <a:graphic>
          <a:graphicData uri="http://schemas.openxmlformats.org/presentationml/2006/ole">
            <mc:AlternateContent xmlns:mc="http://schemas.openxmlformats.org/markup-compatibility/2006">
              <mc:Choice xmlns:v="urn:schemas-microsoft-com:vml" Requires="v">
                <p:oleObj spid="_x0000_s2088" name="Document" r:id="rId5" imgW="6083300" imgH="6946900" progId="Word.Document.12">
                  <p:embed/>
                </p:oleObj>
              </mc:Choice>
              <mc:Fallback>
                <p:oleObj name="Document" r:id="rId5" imgW="6083300" imgH="6946900" progId="Word.Document.12">
                  <p:embed/>
                  <p:pic>
                    <p:nvPicPr>
                      <p:cNvPr id="0" name=""/>
                      <p:cNvPicPr/>
                      <p:nvPr/>
                    </p:nvPicPr>
                    <p:blipFill>
                      <a:blip r:embed="rId6"/>
                      <a:stretch>
                        <a:fillRect/>
                      </a:stretch>
                    </p:blipFill>
                    <p:spPr>
                      <a:xfrm>
                        <a:off x="1891389" y="1396999"/>
                        <a:ext cx="4815277" cy="4623879"/>
                      </a:xfrm>
                      <a:prstGeom prst="rect">
                        <a:avLst/>
                      </a:prstGeom>
                    </p:spPr>
                  </p:pic>
                </p:oleObj>
              </mc:Fallback>
            </mc:AlternateContent>
          </a:graphicData>
        </a:graphic>
      </p:graphicFrame>
    </p:spTree>
    <p:extLst>
      <p:ext uri="{BB962C8B-B14F-4D97-AF65-F5344CB8AC3E}">
        <p14:creationId xmlns:p14="http://schemas.microsoft.com/office/powerpoint/2010/main" val="6576802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31"/>
          <p:cNvSpPr txBox="1">
            <a:spLocks noGrp="1"/>
          </p:cNvSpPr>
          <p:nvPr>
            <p:ph type="body" idx="1"/>
          </p:nvPr>
        </p:nvSpPr>
        <p:spPr>
          <a:xfrm>
            <a:off x="931989" y="1891231"/>
            <a:ext cx="7183311" cy="3518969"/>
          </a:xfrm>
          <a:prstGeom prst="rect">
            <a:avLst/>
          </a:prstGeom>
          <a:noFill/>
          <a:ln>
            <a:noFill/>
          </a:ln>
        </p:spPr>
        <p:txBody>
          <a:bodyPr spcFirstLastPara="1" wrap="square" lIns="91425" tIns="45700" rIns="91425" bIns="45700" anchor="t" anchorCtr="0">
            <a:noAutofit/>
          </a:bodyPr>
          <a:lstStyle/>
          <a:p>
            <a:pPr>
              <a:spcBef>
                <a:spcPts val="0"/>
              </a:spcBef>
            </a:pPr>
            <a:r>
              <a:rPr lang="en-US" sz="2000" dirty="0"/>
              <a:t>Consumer rights come with consumer responsibilities</a:t>
            </a:r>
          </a:p>
          <a:p>
            <a:pPr>
              <a:spcBef>
                <a:spcPts val="0"/>
              </a:spcBef>
            </a:pPr>
            <a:r>
              <a:rPr lang="en-US" sz="2000" dirty="0"/>
              <a:t>Read before you buy/agree</a:t>
            </a:r>
          </a:p>
          <a:p>
            <a:pPr>
              <a:spcBef>
                <a:spcPts val="0"/>
              </a:spcBef>
            </a:pPr>
            <a:r>
              <a:rPr lang="en-US" sz="2000" dirty="0"/>
              <a:t>Look for signage indicating policies </a:t>
            </a:r>
            <a:r>
              <a:rPr lang="en-US" sz="2000" i="1" dirty="0"/>
              <a:t>(the law is on your side)</a:t>
            </a:r>
          </a:p>
          <a:p>
            <a:pPr>
              <a:spcBef>
                <a:spcPts val="0"/>
              </a:spcBef>
            </a:pPr>
            <a:r>
              <a:rPr lang="en-US" sz="2000" dirty="0"/>
              <a:t>You have a right to refuse or amend the agreement before final acceptance</a:t>
            </a:r>
          </a:p>
          <a:p>
            <a:pPr>
              <a:spcBef>
                <a:spcPts val="0"/>
              </a:spcBef>
            </a:pPr>
            <a:r>
              <a:rPr lang="en-US" sz="2000" dirty="0"/>
              <a:t>Evaluate the cost for today and the life of the purchase</a:t>
            </a:r>
          </a:p>
          <a:p>
            <a:pPr>
              <a:spcBef>
                <a:spcPts val="0"/>
              </a:spcBef>
            </a:pPr>
            <a:r>
              <a:rPr lang="en-US" sz="2000" dirty="0"/>
              <a:t>A good buying decision is a good financial decision</a:t>
            </a:r>
          </a:p>
        </p:txBody>
      </p:sp>
      <p:sp>
        <p:nvSpPr>
          <p:cNvPr id="234" name="Google Shape;234;p31"/>
          <p:cNvSpPr txBox="1">
            <a:spLocks noGrp="1"/>
          </p:cNvSpPr>
          <p:nvPr>
            <p:ph type="title"/>
          </p:nvPr>
        </p:nvSpPr>
        <p:spPr>
          <a:xfrm>
            <a:off x="457200" y="609600"/>
            <a:ext cx="8229600" cy="609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Summary of Key Ideas</a:t>
            </a:r>
            <a:endParaRPr/>
          </a:p>
        </p:txBody>
      </p:sp>
      <p:sp>
        <p:nvSpPr>
          <p:cNvPr id="235" name="Google Shape;235;p31"/>
          <p:cNvSpPr txBox="1">
            <a:spLocks noGrp="1"/>
          </p:cNvSpPr>
          <p:nvPr>
            <p:ph type="ftr" idx="11"/>
          </p:nvPr>
        </p:nvSpPr>
        <p:spPr>
          <a:xfrm>
            <a:off x="755945" y="6324600"/>
            <a:ext cx="7896131" cy="457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b="1"/>
              <a:t>www.councilforeconed.org </a:t>
            </a:r>
            <a:endParaRPr b="1">
              <a:solidFill>
                <a:srgbClr val="1578BC"/>
              </a:solidFill>
            </a:endParaRPr>
          </a:p>
        </p:txBody>
      </p:sp>
      <p:sp>
        <p:nvSpPr>
          <p:cNvPr id="236" name="Google Shape;236;p31"/>
          <p:cNvSpPr txBox="1">
            <a:spLocks noGrp="1"/>
          </p:cNvSpPr>
          <p:nvPr>
            <p:ph type="sldNum" idx="12"/>
          </p:nvPr>
        </p:nvSpPr>
        <p:spPr>
          <a:xfrm>
            <a:off x="6553200" y="6477000"/>
            <a:ext cx="1905000" cy="4572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32"/>
          <p:cNvSpPr txBox="1">
            <a:spLocks noGrp="1"/>
          </p:cNvSpPr>
          <p:nvPr>
            <p:ph type="title"/>
          </p:nvPr>
        </p:nvSpPr>
        <p:spPr>
          <a:xfrm>
            <a:off x="457200" y="609600"/>
            <a:ext cx="8229600" cy="609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Resources</a:t>
            </a:r>
            <a:endParaRPr/>
          </a:p>
        </p:txBody>
      </p:sp>
      <p:sp>
        <p:nvSpPr>
          <p:cNvPr id="242" name="Google Shape;242;p32"/>
          <p:cNvSpPr txBox="1">
            <a:spLocks noGrp="1"/>
          </p:cNvSpPr>
          <p:nvPr>
            <p:ph type="ftr" idx="11"/>
          </p:nvPr>
        </p:nvSpPr>
        <p:spPr>
          <a:xfrm>
            <a:off x="755945" y="6324600"/>
            <a:ext cx="7896131" cy="457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b="1"/>
              <a:t>www.councilforeconed.org </a:t>
            </a:r>
            <a:endParaRPr b="1">
              <a:solidFill>
                <a:srgbClr val="1578BC"/>
              </a:solidFill>
            </a:endParaRPr>
          </a:p>
        </p:txBody>
      </p:sp>
      <p:sp>
        <p:nvSpPr>
          <p:cNvPr id="243" name="Google Shape;243;p32"/>
          <p:cNvSpPr txBox="1">
            <a:spLocks noGrp="1"/>
          </p:cNvSpPr>
          <p:nvPr>
            <p:ph type="sldNum" idx="12"/>
          </p:nvPr>
        </p:nvSpPr>
        <p:spPr>
          <a:xfrm>
            <a:off x="6553200" y="6477000"/>
            <a:ext cx="1905000" cy="4572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22</a:t>
            </a:fld>
            <a:endParaRPr/>
          </a:p>
        </p:txBody>
      </p:sp>
      <p:sp>
        <p:nvSpPr>
          <p:cNvPr id="244" name="Google Shape;244;p32"/>
          <p:cNvSpPr txBox="1">
            <a:spLocks noGrp="1"/>
          </p:cNvSpPr>
          <p:nvPr>
            <p:ph type="body" idx="1"/>
          </p:nvPr>
        </p:nvSpPr>
        <p:spPr>
          <a:xfrm>
            <a:off x="1028700" y="1370458"/>
            <a:ext cx="7086600" cy="4039742"/>
          </a:xfrm>
          <a:prstGeom prst="rect">
            <a:avLst/>
          </a:prstGeom>
          <a:noFill/>
          <a:ln>
            <a:noFill/>
          </a:ln>
        </p:spPr>
        <p:txBody>
          <a:bodyPr spcFirstLastPara="1" wrap="square" lIns="91425" tIns="45700" rIns="91425" bIns="45700" anchor="t" anchorCtr="0">
            <a:noAutofit/>
          </a:bodyPr>
          <a:lstStyle/>
          <a:p>
            <a:pPr marL="342900" lvl="0" indent="-228600" algn="l" rtl="0">
              <a:spcBef>
                <a:spcPts val="0"/>
              </a:spcBef>
              <a:spcAft>
                <a:spcPts val="0"/>
              </a:spcAft>
              <a:buClr>
                <a:srgbClr val="6EA92C"/>
              </a:buClr>
              <a:buSzPts val="1800"/>
              <a:buFont typeface="Arial"/>
              <a:buNone/>
            </a:pPr>
            <a:r>
              <a:rPr lang="en-US" sz="1400" b="1" dirty="0"/>
              <a:t>CEE Resource</a:t>
            </a:r>
            <a:endParaRPr sz="1400" b="1" dirty="0"/>
          </a:p>
          <a:p>
            <a:pPr marL="0" lvl="0" indent="0" algn="l" rtl="0">
              <a:spcBef>
                <a:spcPts val="360"/>
              </a:spcBef>
              <a:spcAft>
                <a:spcPts val="0"/>
              </a:spcAft>
              <a:buClr>
                <a:srgbClr val="0070C0"/>
              </a:buClr>
              <a:buSzPts val="1800"/>
              <a:buNone/>
            </a:pPr>
            <a:r>
              <a:rPr lang="en-US" sz="1400" dirty="0">
                <a:solidFill>
                  <a:schemeClr val="hlink"/>
                </a:solidFill>
                <a:hlinkClick r:id="rId3"/>
              </a:rPr>
              <a:t>www.econedlink.org</a:t>
            </a:r>
            <a:endParaRPr lang="en-US" sz="1400" dirty="0">
              <a:solidFill>
                <a:schemeClr val="hlink"/>
              </a:solidFill>
            </a:endParaRPr>
          </a:p>
          <a:p>
            <a:pPr marL="457200" lvl="1" indent="0">
              <a:buClr>
                <a:srgbClr val="0070C0"/>
              </a:buClr>
              <a:buNone/>
            </a:pPr>
            <a:r>
              <a:rPr lang="en-US" sz="1200" dirty="0">
                <a:solidFill>
                  <a:srgbClr val="008000"/>
                </a:solidFill>
              </a:rPr>
              <a:t>Video – Cost/Benefit Analysis </a:t>
            </a:r>
            <a:r>
              <a:rPr lang="en-US" sz="1200" u="sng" dirty="0">
                <a:solidFill>
                  <a:srgbClr val="103CC0"/>
                </a:solidFill>
                <a:latin typeface="ArialMT"/>
                <a:hlinkClick r:id="rId4"/>
              </a:rPr>
              <a:t>https://www.econedlink.org/resources/decision-making-cost-benefit-analysis-video-and-quiz/</a:t>
            </a:r>
            <a:r>
              <a:rPr lang="en-US" sz="1200" u="sng" dirty="0">
                <a:solidFill>
                  <a:srgbClr val="103CC0"/>
                </a:solidFill>
                <a:latin typeface="ArialMT"/>
              </a:rPr>
              <a:t> </a:t>
            </a:r>
          </a:p>
          <a:p>
            <a:pPr marL="457200" lvl="1" indent="0">
              <a:buClr>
                <a:srgbClr val="0070C0"/>
              </a:buClr>
              <a:buNone/>
            </a:pPr>
            <a:r>
              <a:rPr lang="en-US" sz="1200" dirty="0">
                <a:solidFill>
                  <a:srgbClr val="008000"/>
                </a:solidFill>
              </a:rPr>
              <a:t>Video – Consumer Credit Protection</a:t>
            </a:r>
          </a:p>
          <a:p>
            <a:pPr marL="457200" lvl="1" indent="0">
              <a:buClr>
                <a:srgbClr val="0070C0"/>
              </a:buClr>
              <a:buNone/>
            </a:pPr>
            <a:r>
              <a:rPr lang="en-US" sz="1200" u="sng" dirty="0">
                <a:solidFill>
                  <a:srgbClr val="103CC0"/>
                </a:solidFill>
                <a:latin typeface="ArialMT"/>
                <a:hlinkClick r:id="rId5"/>
              </a:rPr>
              <a:t>https://www.econedlink.org/resources/consumer-credit-protection/</a:t>
            </a:r>
            <a:endParaRPr lang="en-US" sz="1200" dirty="0">
              <a:solidFill>
                <a:srgbClr val="008000"/>
              </a:solidFill>
            </a:endParaRPr>
          </a:p>
          <a:p>
            <a:pPr marL="457200" lvl="1" indent="0">
              <a:buClr>
                <a:srgbClr val="0070C0"/>
              </a:buClr>
              <a:buNone/>
            </a:pPr>
            <a:endParaRPr sz="100" dirty="0">
              <a:solidFill>
                <a:srgbClr val="008000"/>
              </a:solidFill>
            </a:endParaRPr>
          </a:p>
          <a:p>
            <a:pPr marL="0" lvl="0" indent="0" algn="l" rtl="0">
              <a:spcBef>
                <a:spcPts val="360"/>
              </a:spcBef>
              <a:spcAft>
                <a:spcPts val="0"/>
              </a:spcAft>
              <a:buClr>
                <a:srgbClr val="6EA92C"/>
              </a:buClr>
              <a:buSzPts val="1800"/>
              <a:buNone/>
            </a:pPr>
            <a:endParaRPr lang="en-US" sz="1000" dirty="0"/>
          </a:p>
          <a:p>
            <a:pPr marL="0" lvl="0" indent="0" algn="l" rtl="0">
              <a:spcBef>
                <a:spcPts val="360"/>
              </a:spcBef>
              <a:spcAft>
                <a:spcPts val="0"/>
              </a:spcAft>
              <a:buClr>
                <a:srgbClr val="6EA92C"/>
              </a:buClr>
              <a:buSzPts val="1800"/>
              <a:buNone/>
            </a:pPr>
            <a:r>
              <a:rPr lang="en-US" sz="1400" b="1" dirty="0"/>
              <a:t>URLs</a:t>
            </a:r>
          </a:p>
          <a:p>
            <a:pPr marL="457200" lvl="1" indent="0">
              <a:buClr>
                <a:srgbClr val="6EA92C"/>
              </a:buClr>
              <a:buNone/>
            </a:pPr>
            <a:r>
              <a:rPr lang="pl-PL" sz="1400" dirty="0">
                <a:hlinkClick r:id="rId6"/>
              </a:rPr>
              <a:t>https://www.ngpf.org</a:t>
            </a:r>
            <a:r>
              <a:rPr lang="pl-PL" sz="1400" dirty="0"/>
              <a:t> </a:t>
            </a:r>
            <a:r>
              <a:rPr lang="pl-PL" sz="1400" dirty="0">
                <a:solidFill>
                  <a:schemeClr val="hlink"/>
                </a:solidFill>
              </a:rPr>
              <a:t>(</a:t>
            </a:r>
            <a:r>
              <a:rPr lang="pl-PL" sz="1400" dirty="0" err="1">
                <a:solidFill>
                  <a:schemeClr val="hlink"/>
                </a:solidFill>
              </a:rPr>
              <a:t>Next</a:t>
            </a:r>
            <a:r>
              <a:rPr lang="pl-PL" sz="1400" dirty="0">
                <a:solidFill>
                  <a:schemeClr val="hlink"/>
                </a:solidFill>
              </a:rPr>
              <a:t> Gen Personal Finance)</a:t>
            </a:r>
          </a:p>
          <a:p>
            <a:pPr marL="876300" lvl="2" indent="0">
              <a:buNone/>
            </a:pPr>
            <a:r>
              <a:rPr lang="pl-PL" sz="1200" dirty="0">
                <a:solidFill>
                  <a:srgbClr val="008000"/>
                </a:solidFill>
              </a:rPr>
              <a:t>‘</a:t>
            </a:r>
            <a:r>
              <a:rPr lang="pl-PL" sz="1200" dirty="0" err="1">
                <a:solidFill>
                  <a:srgbClr val="008000"/>
                </a:solidFill>
              </a:rPr>
              <a:t>Question</a:t>
            </a:r>
            <a:r>
              <a:rPr lang="pl-PL" sz="1200" dirty="0">
                <a:solidFill>
                  <a:srgbClr val="008000"/>
                </a:solidFill>
              </a:rPr>
              <a:t> of the Day’ </a:t>
            </a:r>
            <a:r>
              <a:rPr lang="pl-PL" sz="1200" dirty="0" err="1">
                <a:solidFill>
                  <a:srgbClr val="008000"/>
                </a:solidFill>
              </a:rPr>
              <a:t>is</a:t>
            </a:r>
            <a:r>
              <a:rPr lang="pl-PL" sz="1200" dirty="0">
                <a:solidFill>
                  <a:srgbClr val="008000"/>
                </a:solidFill>
              </a:rPr>
              <a:t> a </a:t>
            </a:r>
            <a:r>
              <a:rPr lang="pl-PL" sz="1200" dirty="0" err="1">
                <a:solidFill>
                  <a:srgbClr val="008000"/>
                </a:solidFill>
              </a:rPr>
              <a:t>great</a:t>
            </a:r>
            <a:r>
              <a:rPr lang="pl-PL" sz="1200" dirty="0">
                <a:solidFill>
                  <a:srgbClr val="008000"/>
                </a:solidFill>
              </a:rPr>
              <a:t> </a:t>
            </a:r>
            <a:r>
              <a:rPr lang="pl-PL" sz="1200" dirty="0" err="1">
                <a:solidFill>
                  <a:srgbClr val="008000"/>
                </a:solidFill>
              </a:rPr>
              <a:t>way</a:t>
            </a:r>
            <a:r>
              <a:rPr lang="pl-PL" sz="1200" dirty="0">
                <a:solidFill>
                  <a:srgbClr val="008000"/>
                </a:solidFill>
              </a:rPr>
              <a:t> to </a:t>
            </a:r>
            <a:r>
              <a:rPr lang="pl-PL" sz="1200" dirty="0" err="1">
                <a:solidFill>
                  <a:srgbClr val="008000"/>
                </a:solidFill>
              </a:rPr>
              <a:t>launch</a:t>
            </a:r>
            <a:r>
              <a:rPr lang="pl-PL" sz="1200" dirty="0">
                <a:solidFill>
                  <a:srgbClr val="008000"/>
                </a:solidFill>
              </a:rPr>
              <a:t> a </a:t>
            </a:r>
            <a:r>
              <a:rPr lang="pl-PL" sz="1200" dirty="0" err="1">
                <a:solidFill>
                  <a:srgbClr val="008000"/>
                </a:solidFill>
              </a:rPr>
              <a:t>lesson</a:t>
            </a:r>
            <a:endParaRPr lang="pl-PL" sz="1200" dirty="0">
              <a:solidFill>
                <a:srgbClr val="008000"/>
              </a:solidFill>
            </a:endParaRPr>
          </a:p>
          <a:p>
            <a:pPr marL="0" lvl="0" indent="0">
              <a:buNone/>
            </a:pPr>
            <a:r>
              <a:rPr lang="pl-PL" sz="1400" dirty="0">
                <a:solidFill>
                  <a:srgbClr val="004A80"/>
                </a:solidFill>
              </a:rPr>
              <a:t>         </a:t>
            </a:r>
            <a:r>
              <a:rPr lang="pl-PL" sz="1400" dirty="0">
                <a:solidFill>
                  <a:schemeClr val="hlink"/>
                </a:solidFill>
                <a:hlinkClick r:id="rId7"/>
              </a:rPr>
              <a:t>https://www.ftc.gov</a:t>
            </a:r>
            <a:r>
              <a:rPr lang="pl-PL" sz="1400" dirty="0">
                <a:solidFill>
                  <a:schemeClr val="hlink"/>
                </a:solidFill>
              </a:rPr>
              <a:t> (FTC)</a:t>
            </a:r>
          </a:p>
          <a:p>
            <a:pPr marL="0" lvl="0" indent="0">
              <a:buNone/>
            </a:pPr>
            <a:r>
              <a:rPr lang="pl-PL" sz="1400" dirty="0">
                <a:solidFill>
                  <a:schemeClr val="hlink"/>
                </a:solidFill>
              </a:rPr>
              <a:t>         </a:t>
            </a:r>
            <a:r>
              <a:rPr lang="pl-PL" sz="1400" dirty="0">
                <a:solidFill>
                  <a:schemeClr val="hlink"/>
                </a:solidFill>
                <a:hlinkClick r:id="rId8"/>
              </a:rPr>
              <a:t>https://www.bbb.org</a:t>
            </a:r>
            <a:r>
              <a:rPr lang="pl-PL" sz="1400" dirty="0">
                <a:solidFill>
                  <a:schemeClr val="hlink"/>
                </a:solidFill>
              </a:rPr>
              <a:t> (BBB)</a:t>
            </a:r>
          </a:p>
          <a:p>
            <a:pPr marL="0" lvl="0" indent="0">
              <a:buNone/>
            </a:pPr>
            <a:r>
              <a:rPr lang="pl-PL" sz="1400" dirty="0">
                <a:solidFill>
                  <a:schemeClr val="hlink"/>
                </a:solidFill>
              </a:rPr>
              <a:t>         </a:t>
            </a:r>
            <a:r>
              <a:rPr lang="en-US" sz="1400" dirty="0">
                <a:solidFill>
                  <a:schemeClr val="hlink"/>
                </a:solidFill>
                <a:hlinkClick r:id="rId9"/>
              </a:rPr>
              <a:t>https://ag.ny.gov/consumer-frauds/lemon-law</a:t>
            </a:r>
            <a:r>
              <a:rPr lang="en-US" sz="1400" dirty="0">
                <a:solidFill>
                  <a:schemeClr val="hlink"/>
                </a:solidFill>
              </a:rPr>
              <a:t> (NYS Lemon Law)</a:t>
            </a:r>
            <a:endParaRPr lang="pl-PL" sz="1400" dirty="0">
              <a:solidFill>
                <a:schemeClr val="hlink"/>
              </a:solidFill>
            </a:endParaRPr>
          </a:p>
          <a:p>
            <a:pPr marL="0" lvl="0" indent="0">
              <a:buNone/>
            </a:pPr>
            <a:endParaRPr lang="pl-PL" sz="1400" dirty="0">
              <a:solidFill>
                <a:schemeClr val="hlink"/>
              </a:solidFill>
            </a:endParaRPr>
          </a:p>
          <a:p>
            <a:pPr marL="0" lvl="0" indent="0">
              <a:buNone/>
            </a:pPr>
            <a:endParaRPr lang="pl-PL" sz="1400" dirty="0">
              <a:solidFill>
                <a:schemeClr val="hlink"/>
              </a:solidFill>
            </a:endParaRPr>
          </a:p>
          <a:p>
            <a:pPr marL="0" lvl="0" indent="0">
              <a:buNone/>
            </a:pPr>
            <a:endParaRPr lang="pl-PL" sz="1400" dirty="0">
              <a:solidFill>
                <a:schemeClr val="hlink"/>
              </a:solidFill>
            </a:endParaRPr>
          </a:p>
          <a:p>
            <a:pPr marL="0" lvl="0" indent="0">
              <a:buNone/>
            </a:pPr>
            <a:r>
              <a:rPr lang="pl-PL" sz="1400" dirty="0">
                <a:solidFill>
                  <a:schemeClr val="hlink"/>
                </a:solidFill>
              </a:rPr>
              <a:t>         </a:t>
            </a:r>
          </a:p>
          <a:p>
            <a:pPr marL="0" lvl="0" indent="0">
              <a:buNone/>
            </a:pPr>
            <a:endParaRPr lang="pl-PL" sz="1400" dirty="0">
              <a:solidFill>
                <a:schemeClr val="hlink"/>
              </a:solidFill>
            </a:endParaRPr>
          </a:p>
          <a:p>
            <a:pPr marL="0" lvl="0" indent="0">
              <a:buNone/>
            </a:pPr>
            <a:endParaRPr lang="en-US" sz="1400" dirty="0">
              <a:solidFill>
                <a:schemeClr val="hlink"/>
              </a:solidFill>
            </a:endParaRPr>
          </a:p>
          <a:p>
            <a:pPr marL="0" lvl="0" indent="0" algn="l" rtl="0">
              <a:spcBef>
                <a:spcPts val="360"/>
              </a:spcBef>
              <a:spcAft>
                <a:spcPts val="0"/>
              </a:spcAft>
              <a:buClr>
                <a:srgbClr val="6EA92C"/>
              </a:buClr>
              <a:buSzPts val="1800"/>
              <a:buNone/>
            </a:pPr>
            <a:r>
              <a:rPr lang="en-US" dirty="0"/>
              <a:t>		</a:t>
            </a:r>
            <a:endParaRP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33"/>
          <p:cNvSpPr txBox="1">
            <a:spLocks noGrp="1"/>
          </p:cNvSpPr>
          <p:nvPr>
            <p:ph type="body" idx="1"/>
          </p:nvPr>
        </p:nvSpPr>
        <p:spPr>
          <a:xfrm>
            <a:off x="553568" y="1542462"/>
            <a:ext cx="7086600" cy="3657600"/>
          </a:xfrm>
          <a:prstGeom prst="rect">
            <a:avLst/>
          </a:prstGeom>
          <a:noFill/>
          <a:ln>
            <a:noFill/>
          </a:ln>
        </p:spPr>
        <p:txBody>
          <a:bodyPr spcFirstLastPara="1" wrap="square" lIns="91425" tIns="45700" rIns="91425" bIns="45700" anchor="t" anchorCtr="0">
            <a:noAutofit/>
          </a:bodyPr>
          <a:lstStyle/>
          <a:p>
            <a:pPr marL="0" indent="0">
              <a:buNone/>
            </a:pPr>
            <a:r>
              <a:rPr lang="en-US" sz="2800" dirty="0">
                <a:latin typeface="FrankRuehl" panose="020E0503060101010101" pitchFamily="34" charset="-79"/>
                <a:cs typeface="FrankRuehl" panose="020E0503060101010101" pitchFamily="34" charset="-79"/>
              </a:rPr>
              <a:t>contact information</a:t>
            </a:r>
          </a:p>
          <a:p>
            <a:pPr marL="0" indent="0">
              <a:buNone/>
            </a:pPr>
            <a:endParaRPr lang="en-US" sz="2000" dirty="0">
              <a:latin typeface="FrankRuehl" panose="020E0503060101010101" pitchFamily="34" charset="-79"/>
              <a:cs typeface="FrankRuehl" panose="020E0503060101010101" pitchFamily="34" charset="-79"/>
            </a:endParaRPr>
          </a:p>
          <a:p>
            <a:r>
              <a:rPr lang="en-US" sz="2000" dirty="0">
                <a:hlinkClick r:id="rId3"/>
              </a:rPr>
              <a:t>zwashin@schools.nyc.gov</a:t>
            </a:r>
            <a:r>
              <a:rPr lang="en-US" sz="2000" dirty="0"/>
              <a:t> or</a:t>
            </a:r>
          </a:p>
          <a:p>
            <a:r>
              <a:rPr lang="en-US" sz="2000" dirty="0"/>
              <a:t> </a:t>
            </a:r>
            <a:r>
              <a:rPr lang="en-US" sz="2000" dirty="0" err="1">
                <a:hlinkClick r:id="rId4"/>
              </a:rPr>
              <a:t>bergtraumbusiness@gmail.com</a:t>
            </a:r>
            <a:endParaRPr lang="en-US" sz="2000" dirty="0"/>
          </a:p>
          <a:p>
            <a:r>
              <a:rPr lang="en-US" sz="2000" dirty="0"/>
              <a:t>Twitter</a:t>
            </a:r>
            <a:r>
              <a:rPr lang="en-US" sz="3600" dirty="0"/>
              <a:t>  </a:t>
            </a:r>
            <a:r>
              <a:rPr lang="en-US" sz="1000" dirty="0"/>
              <a:t>thinking about it</a:t>
            </a:r>
          </a:p>
          <a:p>
            <a:r>
              <a:rPr lang="en-US" sz="2000" dirty="0" err="1"/>
              <a:t>Instagram</a:t>
            </a:r>
            <a:r>
              <a:rPr lang="en-US" sz="3600" dirty="0"/>
              <a:t> </a:t>
            </a:r>
            <a:r>
              <a:rPr lang="en-US" sz="1000" dirty="0"/>
              <a:t>not yet</a:t>
            </a:r>
          </a:p>
        </p:txBody>
      </p:sp>
      <p:sp>
        <p:nvSpPr>
          <p:cNvPr id="250" name="Google Shape;250;p33"/>
          <p:cNvSpPr txBox="1">
            <a:spLocks noGrp="1"/>
          </p:cNvSpPr>
          <p:nvPr>
            <p:ph type="title"/>
          </p:nvPr>
        </p:nvSpPr>
        <p:spPr>
          <a:xfrm>
            <a:off x="457200" y="609600"/>
            <a:ext cx="8229600" cy="609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Thank you!</a:t>
            </a:r>
            <a:endParaRPr/>
          </a:p>
        </p:txBody>
      </p:sp>
      <p:sp>
        <p:nvSpPr>
          <p:cNvPr id="251" name="Google Shape;251;p33"/>
          <p:cNvSpPr txBox="1">
            <a:spLocks noGrp="1"/>
          </p:cNvSpPr>
          <p:nvPr>
            <p:ph type="ftr" idx="11"/>
          </p:nvPr>
        </p:nvSpPr>
        <p:spPr>
          <a:xfrm>
            <a:off x="755945" y="6324600"/>
            <a:ext cx="7896131" cy="457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b="1"/>
              <a:t>www.councilforeconed.org </a:t>
            </a:r>
            <a:endParaRPr b="1">
              <a:solidFill>
                <a:srgbClr val="1578BC"/>
              </a:solidFill>
            </a:endParaRPr>
          </a:p>
        </p:txBody>
      </p:sp>
      <p:sp>
        <p:nvSpPr>
          <p:cNvPr id="252" name="Google Shape;252;p33"/>
          <p:cNvSpPr txBox="1">
            <a:spLocks noGrp="1"/>
          </p:cNvSpPr>
          <p:nvPr>
            <p:ph type="sldNum" idx="12"/>
          </p:nvPr>
        </p:nvSpPr>
        <p:spPr>
          <a:xfrm>
            <a:off x="6553200" y="6477000"/>
            <a:ext cx="1905000" cy="4572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23</a:t>
            </a:fld>
            <a:endParaRPr/>
          </a:p>
        </p:txBody>
      </p:sp>
      <p:pic>
        <p:nvPicPr>
          <p:cNvPr id="253" name="Google Shape;253;p33"/>
          <p:cNvPicPr preferRelativeResize="0"/>
          <p:nvPr/>
        </p:nvPicPr>
        <p:blipFill rotWithShape="1">
          <a:blip r:embed="rId5">
            <a:alphaModFix/>
          </a:blip>
          <a:srcRect/>
          <a:stretch/>
        </p:blipFill>
        <p:spPr>
          <a:xfrm>
            <a:off x="2622361" y="3974330"/>
            <a:ext cx="849754" cy="867956"/>
          </a:xfrm>
          <a:prstGeom prst="rect">
            <a:avLst/>
          </a:prstGeom>
          <a:noFill/>
          <a:ln>
            <a:noFill/>
          </a:ln>
        </p:spPr>
      </p:pic>
      <p:pic>
        <p:nvPicPr>
          <p:cNvPr id="254" name="Google Shape;254;p33"/>
          <p:cNvPicPr preferRelativeResize="0"/>
          <p:nvPr/>
        </p:nvPicPr>
        <p:blipFill rotWithShape="1">
          <a:blip r:embed="rId6">
            <a:alphaModFix/>
          </a:blip>
          <a:srcRect/>
          <a:stretch/>
        </p:blipFill>
        <p:spPr>
          <a:xfrm>
            <a:off x="3045581" y="3197735"/>
            <a:ext cx="801157" cy="73119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3"/>
          <p:cNvSpPr txBox="1">
            <a:spLocks noGrp="1"/>
          </p:cNvSpPr>
          <p:nvPr>
            <p:ph type="title"/>
          </p:nvPr>
        </p:nvSpPr>
        <p:spPr>
          <a:xfrm>
            <a:off x="457200" y="609600"/>
            <a:ext cx="8229600" cy="609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Agenda </a:t>
            </a:r>
            <a:endParaRPr dirty="0"/>
          </a:p>
        </p:txBody>
      </p:sp>
      <p:sp>
        <p:nvSpPr>
          <p:cNvPr id="167" name="Google Shape;167;p23"/>
          <p:cNvSpPr txBox="1">
            <a:spLocks noGrp="1"/>
          </p:cNvSpPr>
          <p:nvPr>
            <p:ph type="ftr" idx="11"/>
          </p:nvPr>
        </p:nvSpPr>
        <p:spPr>
          <a:xfrm>
            <a:off x="755945" y="6324600"/>
            <a:ext cx="7896131" cy="457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b="1">
                <a:solidFill>
                  <a:srgbClr val="1578BC"/>
                </a:solidFill>
              </a:rPr>
              <a:t>www.councilforeconed.org </a:t>
            </a:r>
            <a:endParaRPr b="1">
              <a:solidFill>
                <a:srgbClr val="1578BC"/>
              </a:solidFill>
            </a:endParaRPr>
          </a:p>
        </p:txBody>
      </p:sp>
      <p:sp>
        <p:nvSpPr>
          <p:cNvPr id="168" name="Google Shape;168;p23"/>
          <p:cNvSpPr txBox="1">
            <a:spLocks noGrp="1"/>
          </p:cNvSpPr>
          <p:nvPr>
            <p:ph type="sldNum" idx="12"/>
          </p:nvPr>
        </p:nvSpPr>
        <p:spPr>
          <a:xfrm>
            <a:off x="6553200" y="6477000"/>
            <a:ext cx="1905000" cy="4572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3</a:t>
            </a:fld>
            <a:endParaRPr/>
          </a:p>
        </p:txBody>
      </p:sp>
      <p:sp>
        <p:nvSpPr>
          <p:cNvPr id="169" name="Google Shape;169;p23"/>
          <p:cNvSpPr txBox="1">
            <a:spLocks noGrp="1"/>
          </p:cNvSpPr>
          <p:nvPr>
            <p:ph type="body" idx="1"/>
          </p:nvPr>
        </p:nvSpPr>
        <p:spPr>
          <a:xfrm>
            <a:off x="575639" y="1589731"/>
            <a:ext cx="7876221" cy="3820469"/>
          </a:xfrm>
          <a:prstGeom prst="rect">
            <a:avLst/>
          </a:prstGeom>
          <a:noFill/>
          <a:ln>
            <a:noFill/>
          </a:ln>
        </p:spPr>
        <p:txBody>
          <a:bodyPr spcFirstLastPara="1" wrap="square" lIns="91425" tIns="45700" rIns="91425" bIns="45700" anchor="t" anchorCtr="0">
            <a:noAutofit/>
          </a:bodyPr>
          <a:lstStyle/>
          <a:p>
            <a:pPr marL="342900" lvl="0" indent="-228600">
              <a:spcBef>
                <a:spcPts val="0"/>
              </a:spcBef>
              <a:buNone/>
            </a:pPr>
            <a:r>
              <a:rPr lang="en-US" sz="2400" dirty="0"/>
              <a:t>Unit: FM.6 </a:t>
            </a:r>
            <a:r>
              <a:rPr lang="en-US" sz="3200" dirty="0"/>
              <a:t>Consumer Options and Protections </a:t>
            </a:r>
          </a:p>
          <a:p>
            <a:pPr marL="342900" lvl="0" indent="-228600">
              <a:spcBef>
                <a:spcPts val="0"/>
              </a:spcBef>
              <a:buNone/>
            </a:pPr>
            <a:r>
              <a:rPr lang="en-US" sz="3200" dirty="0"/>
              <a:t>		</a:t>
            </a:r>
            <a:r>
              <a:rPr lang="en-US" sz="2400" dirty="0"/>
              <a:t>This unit covers the responsibilities that come with 	being a consumer and the concept of consumer 	protection. Students will gain insight into laws 	governing consumer rights and areas for which they 	must assume responsibility. </a:t>
            </a:r>
          </a:p>
          <a:p>
            <a:pPr marL="0" indent="0">
              <a:buNone/>
            </a:pPr>
            <a:r>
              <a:rPr lang="en-US" sz="800" dirty="0">
                <a:solidFill>
                  <a:srgbClr val="004A80"/>
                </a:solidFill>
              </a:rPr>
              <a:t>					</a:t>
            </a:r>
          </a:p>
          <a:p>
            <a:pPr marL="0" indent="0">
              <a:buNone/>
            </a:pPr>
            <a:endParaRPr lang="en-US" sz="800" dirty="0">
              <a:solidFill>
                <a:srgbClr val="004A80"/>
              </a:solidFill>
            </a:endParaRPr>
          </a:p>
          <a:p>
            <a:pPr marL="0" indent="0">
              <a:buNone/>
            </a:pPr>
            <a:r>
              <a:rPr lang="en-US" sz="800" dirty="0">
                <a:solidFill>
                  <a:srgbClr val="004A80"/>
                </a:solidFill>
              </a:rPr>
              <a:t>					New York State Career and Financial Management Curriculum Framework</a:t>
            </a:r>
          </a:p>
          <a:p>
            <a:pPr marL="0" indent="0">
              <a:buNone/>
            </a:pPr>
            <a:r>
              <a:rPr lang="en-US" sz="800" dirty="0">
                <a:solidFill>
                  <a:srgbClr val="004A80"/>
                </a:solidFill>
              </a:rPr>
              <a:t>					Preliminary Release June 2018</a:t>
            </a:r>
          </a:p>
          <a:p>
            <a:pPr marL="342900" lvl="0" indent="-228600">
              <a:spcBef>
                <a:spcPts val="0"/>
              </a:spcBef>
              <a:buNone/>
            </a:pPr>
            <a:endParaRPr lang="en-US" dirty="0"/>
          </a:p>
          <a:p>
            <a:pPr marL="342900" indent="-228600">
              <a:spcBef>
                <a:spcPts val="0"/>
              </a:spcBef>
              <a:buNone/>
            </a:pP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24"/>
          <p:cNvSpPr txBox="1">
            <a:spLocks noGrp="1"/>
          </p:cNvSpPr>
          <p:nvPr>
            <p:ph type="body" idx="1"/>
          </p:nvPr>
        </p:nvSpPr>
        <p:spPr>
          <a:xfrm>
            <a:off x="533400" y="1827277"/>
            <a:ext cx="7391400" cy="3659123"/>
          </a:xfrm>
          <a:prstGeom prst="rect">
            <a:avLst/>
          </a:prstGeom>
          <a:noFill/>
          <a:ln>
            <a:noFill/>
          </a:ln>
        </p:spPr>
        <p:txBody>
          <a:bodyPr spcFirstLastPara="1" wrap="square" lIns="91425" tIns="45700" rIns="91425" bIns="45700" anchor="t" anchorCtr="0">
            <a:noAutofit/>
          </a:bodyPr>
          <a:lstStyle/>
          <a:p>
            <a:pPr marL="342900" indent="-190500">
              <a:spcBef>
                <a:spcPts val="0"/>
              </a:spcBef>
              <a:buSzPts val="2400"/>
            </a:pPr>
            <a:r>
              <a:rPr lang="en-US" sz="1200" dirty="0"/>
              <a:t>Students will be able </a:t>
            </a:r>
            <a:r>
              <a:rPr lang="en-US" sz="2800" dirty="0"/>
              <a:t>to </a:t>
            </a:r>
            <a:r>
              <a:rPr lang="en-US" sz="2800" b="1" dirty="0"/>
              <a:t>examine</a:t>
            </a:r>
            <a:r>
              <a:rPr lang="en-US" sz="2800" dirty="0"/>
              <a:t> their rights as a 						consumer</a:t>
            </a:r>
          </a:p>
          <a:p>
            <a:pPr marL="342900" indent="-190500">
              <a:spcBef>
                <a:spcPts val="0"/>
              </a:spcBef>
              <a:buSzPts val="2400"/>
            </a:pPr>
            <a:r>
              <a:rPr lang="en-US" sz="1200" dirty="0"/>
              <a:t>Students will be able to </a:t>
            </a:r>
            <a:r>
              <a:rPr lang="en-US" sz="2800" b="1" dirty="0"/>
              <a:t>discern</a:t>
            </a:r>
            <a:r>
              <a:rPr lang="en-US" sz="2800" dirty="0"/>
              <a:t> who has their best 				consumer interest in mind</a:t>
            </a:r>
          </a:p>
          <a:p>
            <a:pPr marL="342900" indent="-190500">
              <a:spcBef>
                <a:spcPts val="0"/>
              </a:spcBef>
              <a:buSzPts val="2400"/>
            </a:pPr>
            <a:r>
              <a:rPr lang="en-US" sz="1200" dirty="0"/>
              <a:t>Students will be able to </a:t>
            </a:r>
            <a:r>
              <a:rPr lang="en-US" sz="2800" b="1" dirty="0"/>
              <a:t>evaluate</a:t>
            </a:r>
            <a:r>
              <a:rPr lang="en-US" sz="2800" dirty="0"/>
              <a:t> their risk options</a:t>
            </a:r>
          </a:p>
          <a:p>
            <a:pPr marL="342900" indent="-190500">
              <a:spcBef>
                <a:spcPts val="0"/>
              </a:spcBef>
              <a:buSzPts val="2400"/>
            </a:pPr>
            <a:r>
              <a:rPr lang="en-US" sz="1200" dirty="0"/>
              <a:t>Students will be able to </a:t>
            </a:r>
            <a:r>
              <a:rPr lang="en-US" sz="2800" b="1" dirty="0"/>
              <a:t>calculate</a:t>
            </a:r>
            <a:r>
              <a:rPr lang="en-US" sz="2800" dirty="0"/>
              <a:t> their risk relating to cost</a:t>
            </a:r>
            <a:endParaRPr sz="2800" dirty="0"/>
          </a:p>
        </p:txBody>
      </p:sp>
      <p:sp>
        <p:nvSpPr>
          <p:cNvPr id="176" name="Google Shape;176;p24"/>
          <p:cNvSpPr txBox="1">
            <a:spLocks noGrp="1"/>
          </p:cNvSpPr>
          <p:nvPr>
            <p:ph type="title"/>
          </p:nvPr>
        </p:nvSpPr>
        <p:spPr>
          <a:xfrm>
            <a:off x="457200" y="609600"/>
            <a:ext cx="8229600" cy="609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Learning Objectives for this webinar</a:t>
            </a:r>
            <a:endParaRPr dirty="0"/>
          </a:p>
        </p:txBody>
      </p:sp>
      <p:sp>
        <p:nvSpPr>
          <p:cNvPr id="177" name="Google Shape;177;p24"/>
          <p:cNvSpPr txBox="1">
            <a:spLocks noGrp="1"/>
          </p:cNvSpPr>
          <p:nvPr>
            <p:ph type="ftr" idx="11"/>
          </p:nvPr>
        </p:nvSpPr>
        <p:spPr>
          <a:xfrm>
            <a:off x="755945" y="6324600"/>
            <a:ext cx="7896131" cy="457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b="1" dirty="0" err="1">
                <a:solidFill>
                  <a:srgbClr val="1578BC"/>
                </a:solidFill>
              </a:rPr>
              <a:t>www.councilforeconed.org</a:t>
            </a:r>
            <a:r>
              <a:rPr lang="en-US" b="1" dirty="0">
                <a:solidFill>
                  <a:srgbClr val="1578BC"/>
                </a:solidFill>
              </a:rPr>
              <a:t> </a:t>
            </a:r>
            <a:endParaRPr b="1" dirty="0">
              <a:solidFill>
                <a:srgbClr val="1578BC"/>
              </a:solidFill>
            </a:endParaRPr>
          </a:p>
        </p:txBody>
      </p:sp>
      <p:sp>
        <p:nvSpPr>
          <p:cNvPr id="178" name="Google Shape;178;p24"/>
          <p:cNvSpPr txBox="1">
            <a:spLocks noGrp="1"/>
          </p:cNvSpPr>
          <p:nvPr>
            <p:ph type="sldNum" idx="12"/>
          </p:nvPr>
        </p:nvSpPr>
        <p:spPr>
          <a:xfrm>
            <a:off x="6553200" y="6477000"/>
            <a:ext cx="1905000" cy="4572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25"/>
          <p:cNvSpPr txBox="1">
            <a:spLocks noGrp="1"/>
          </p:cNvSpPr>
          <p:nvPr>
            <p:ph type="body" idx="1"/>
          </p:nvPr>
        </p:nvSpPr>
        <p:spPr>
          <a:xfrm>
            <a:off x="857250" y="2133600"/>
            <a:ext cx="7429500" cy="37338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rgbClr val="6EA92C"/>
              </a:buClr>
              <a:buSzPts val="2400"/>
              <a:buFont typeface="Arial"/>
              <a:buNone/>
            </a:pPr>
            <a:endParaRPr sz="2400" dirty="0"/>
          </a:p>
          <a:p>
            <a:pPr marL="342900" lvl="0" indent="-342900" algn="l" rtl="0">
              <a:spcBef>
                <a:spcPts val="480"/>
              </a:spcBef>
              <a:spcAft>
                <a:spcPts val="0"/>
              </a:spcAft>
              <a:buClr>
                <a:srgbClr val="6EA92C"/>
              </a:buClr>
              <a:buSzPts val="2400"/>
              <a:buFont typeface="Arial"/>
              <a:buNone/>
            </a:pPr>
            <a:endParaRPr dirty="0"/>
          </a:p>
        </p:txBody>
      </p:sp>
      <p:sp>
        <p:nvSpPr>
          <p:cNvPr id="184" name="Google Shape;184;p25"/>
          <p:cNvSpPr txBox="1">
            <a:spLocks noGrp="1"/>
          </p:cNvSpPr>
          <p:nvPr>
            <p:ph type="title"/>
          </p:nvPr>
        </p:nvSpPr>
        <p:spPr>
          <a:xfrm>
            <a:off x="457200" y="609600"/>
            <a:ext cx="8229600" cy="609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2400" dirty="0"/>
              <a:t>Before you buy…</a:t>
            </a:r>
            <a:endParaRPr sz="2400" dirty="0"/>
          </a:p>
        </p:txBody>
      </p:sp>
      <p:sp>
        <p:nvSpPr>
          <p:cNvPr id="185" name="Google Shape;185;p25"/>
          <p:cNvSpPr txBox="1">
            <a:spLocks noGrp="1"/>
          </p:cNvSpPr>
          <p:nvPr>
            <p:ph type="body" idx="2"/>
          </p:nvPr>
        </p:nvSpPr>
        <p:spPr>
          <a:xfrm>
            <a:off x="475474" y="1560355"/>
            <a:ext cx="8229600" cy="851651"/>
          </a:xfrm>
          <a:prstGeom prst="rect">
            <a:avLst/>
          </a:prstGeom>
          <a:noFill/>
          <a:ln>
            <a:noFill/>
          </a:ln>
        </p:spPr>
        <p:txBody>
          <a:bodyPr spcFirstLastPara="1" wrap="square" lIns="91425" tIns="45700" rIns="91425" bIns="45700" anchor="t" anchorCtr="0">
            <a:noAutofit/>
          </a:bodyPr>
          <a:lstStyle/>
          <a:p>
            <a:pPr marL="0" lvl="0" indent="0">
              <a:spcBef>
                <a:spcPts val="0"/>
              </a:spcBef>
            </a:pPr>
            <a:r>
              <a:rPr lang="en-US" sz="4400" dirty="0">
                <a:solidFill>
                  <a:srgbClr val="6EA92C"/>
                </a:solidFill>
                <a:sym typeface="Arial"/>
              </a:rPr>
              <a:t>Caveat emptor </a:t>
            </a:r>
            <a:r>
              <a:rPr lang="en-US" dirty="0">
                <a:solidFill>
                  <a:srgbClr val="004A80"/>
                </a:solidFill>
              </a:rPr>
              <a:t>(</a:t>
            </a:r>
            <a:r>
              <a:rPr lang="en-US" sz="1400" dirty="0">
                <a:solidFill>
                  <a:srgbClr val="004A80"/>
                </a:solidFill>
              </a:rPr>
              <a:t>Latin:</a:t>
            </a:r>
            <a:r>
              <a:rPr lang="en-US" dirty="0">
                <a:solidFill>
                  <a:srgbClr val="004A80"/>
                </a:solidFill>
              </a:rPr>
              <a:t> “let the buyer beware”) </a:t>
            </a:r>
            <a:endParaRPr dirty="0">
              <a:solidFill>
                <a:srgbClr val="004A80"/>
              </a:solidFill>
            </a:endParaRPr>
          </a:p>
        </p:txBody>
      </p:sp>
      <p:sp>
        <p:nvSpPr>
          <p:cNvPr id="186" name="Google Shape;186;p25"/>
          <p:cNvSpPr txBox="1">
            <a:spLocks noGrp="1"/>
          </p:cNvSpPr>
          <p:nvPr>
            <p:ph type="sldNum" idx="12"/>
          </p:nvPr>
        </p:nvSpPr>
        <p:spPr>
          <a:xfrm>
            <a:off x="7848600" y="6248400"/>
            <a:ext cx="609600" cy="4572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5</a:t>
            </a:fld>
            <a:endParaRPr/>
          </a:p>
        </p:txBody>
      </p:sp>
      <p:sp>
        <p:nvSpPr>
          <p:cNvPr id="187" name="Google Shape;187;p25"/>
          <p:cNvSpPr txBox="1">
            <a:spLocks noGrp="1"/>
          </p:cNvSpPr>
          <p:nvPr>
            <p:ph type="ftr" idx="11"/>
          </p:nvPr>
        </p:nvSpPr>
        <p:spPr>
          <a:xfrm>
            <a:off x="755945" y="6324600"/>
            <a:ext cx="7896131" cy="457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b="1"/>
              <a:t>www.councilforeconed.org </a:t>
            </a:r>
            <a:endParaRPr b="1">
              <a:solidFill>
                <a:srgbClr val="1578BC"/>
              </a:solidFill>
            </a:endParaRPr>
          </a:p>
        </p:txBody>
      </p:sp>
      <p:sp>
        <p:nvSpPr>
          <p:cNvPr id="2" name="TextBox 1"/>
          <p:cNvSpPr txBox="1"/>
          <p:nvPr/>
        </p:nvSpPr>
        <p:spPr>
          <a:xfrm>
            <a:off x="959399" y="2704370"/>
            <a:ext cx="7318985" cy="2985433"/>
          </a:xfrm>
          <a:prstGeom prst="rect">
            <a:avLst/>
          </a:prstGeom>
          <a:noFill/>
        </p:spPr>
        <p:txBody>
          <a:bodyPr wrap="square" rtlCol="0">
            <a:spAutoFit/>
          </a:bodyPr>
          <a:lstStyle/>
          <a:p>
            <a:r>
              <a:rPr lang="en-US" sz="2400" dirty="0">
                <a:solidFill>
                  <a:srgbClr val="6EA92C"/>
                </a:solidFill>
                <a:latin typeface="Gill Sans"/>
                <a:ea typeface="Gill Sans"/>
                <a:cs typeface="Gill Sans"/>
                <a:sym typeface="Gill Sans"/>
              </a:rPr>
              <a:t>In the law of commercial transactions it is the principle that the buyer purchases at his own risk in the absence of an express warranty in the contract.  </a:t>
            </a:r>
            <a:r>
              <a:rPr lang="en-US" sz="800" dirty="0">
                <a:solidFill>
                  <a:srgbClr val="6EA92C"/>
                </a:solidFill>
                <a:latin typeface="Gill Sans"/>
                <a:ea typeface="Gill Sans"/>
                <a:cs typeface="Gill Sans"/>
                <a:sym typeface="Gill Sans"/>
              </a:rPr>
              <a:t>(Britannica)</a:t>
            </a:r>
          </a:p>
          <a:p>
            <a:endParaRPr lang="en-US" sz="2400" dirty="0">
              <a:solidFill>
                <a:srgbClr val="6EA92C"/>
              </a:solidFill>
              <a:latin typeface="Gill Sans"/>
              <a:ea typeface="Gill Sans"/>
              <a:cs typeface="Gill Sans"/>
              <a:sym typeface="Gill Sans"/>
            </a:endParaRPr>
          </a:p>
          <a:p>
            <a:r>
              <a:rPr lang="en-US" sz="2400" dirty="0">
                <a:solidFill>
                  <a:srgbClr val="6EA92C"/>
                </a:solidFill>
                <a:latin typeface="Gill Sans"/>
                <a:ea typeface="Gill Sans"/>
                <a:cs typeface="Gill Sans"/>
                <a:sym typeface="Gill Sans"/>
              </a:rPr>
              <a:t>Look out for…</a:t>
            </a:r>
          </a:p>
          <a:p>
            <a:r>
              <a:rPr lang="en-US" sz="2400" dirty="0">
                <a:solidFill>
                  <a:srgbClr val="6EA92C"/>
                </a:solidFill>
                <a:latin typeface="Gill Sans"/>
                <a:ea typeface="Gill Sans"/>
                <a:cs typeface="Gill Sans"/>
                <a:sym typeface="Gill Sans"/>
              </a:rPr>
              <a:t>		</a:t>
            </a:r>
            <a:r>
              <a:rPr lang="en-US" sz="2400" b="1" dirty="0">
                <a:solidFill>
                  <a:srgbClr val="6EA92C"/>
                </a:solidFill>
                <a:latin typeface="Gill Sans"/>
                <a:ea typeface="Gill Sans"/>
                <a:cs typeface="Gill Sans"/>
                <a:sym typeface="Gill Sans"/>
              </a:rPr>
              <a:t>“as is”</a:t>
            </a:r>
          </a:p>
          <a:p>
            <a:r>
              <a:rPr lang="en-US" sz="2400" dirty="0">
                <a:solidFill>
                  <a:srgbClr val="6EA92C"/>
                </a:solidFill>
                <a:latin typeface="Gill Sans"/>
                <a:ea typeface="Gill Sans"/>
                <a:cs typeface="Gill Sans"/>
                <a:sym typeface="Gill Sans"/>
              </a:rPr>
              <a:t>			</a:t>
            </a:r>
            <a:r>
              <a:rPr lang="en-US" sz="2400" b="1" dirty="0">
                <a:solidFill>
                  <a:srgbClr val="6EA92C"/>
                </a:solidFill>
                <a:latin typeface="Gill Sans"/>
                <a:ea typeface="Gill Sans"/>
                <a:cs typeface="Gill Sans"/>
                <a:sym typeface="Gill Sans"/>
              </a:rPr>
              <a:t>“no returns”</a:t>
            </a:r>
          </a:p>
          <a:p>
            <a:endParaRPr lang="en-US" sz="2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26"/>
          <p:cNvSpPr txBox="1">
            <a:spLocks noGrp="1"/>
          </p:cNvSpPr>
          <p:nvPr>
            <p:ph type="body" idx="1"/>
          </p:nvPr>
        </p:nvSpPr>
        <p:spPr>
          <a:xfrm>
            <a:off x="611841" y="1600200"/>
            <a:ext cx="7944654" cy="4267200"/>
          </a:xfrm>
          <a:prstGeom prst="rect">
            <a:avLst/>
          </a:prstGeom>
          <a:noFill/>
          <a:ln>
            <a:noFill/>
          </a:ln>
        </p:spPr>
        <p:txBody>
          <a:bodyPr spcFirstLastPara="1" wrap="square" lIns="91425" tIns="45700" rIns="91425" bIns="45700" anchor="t" anchorCtr="0">
            <a:noAutofit/>
          </a:bodyPr>
          <a:lstStyle/>
          <a:p>
            <a:pPr marL="342900" lvl="0" indent="-190500" algn="l" rtl="0">
              <a:spcBef>
                <a:spcPts val="0"/>
              </a:spcBef>
              <a:spcAft>
                <a:spcPts val="0"/>
              </a:spcAft>
              <a:buClr>
                <a:srgbClr val="6EA92C"/>
              </a:buClr>
              <a:buSzPts val="2400"/>
              <a:buFont typeface="Arial"/>
              <a:buNone/>
            </a:pPr>
            <a:r>
              <a:rPr lang="en-US" sz="2400" dirty="0"/>
              <a:t>FTC (Federal Trade Commission)</a:t>
            </a:r>
          </a:p>
          <a:p>
            <a:pPr marL="342900" lvl="0" indent="-190500" algn="l" rtl="0">
              <a:spcBef>
                <a:spcPts val="0"/>
              </a:spcBef>
              <a:spcAft>
                <a:spcPts val="0"/>
              </a:spcAft>
              <a:buClr>
                <a:srgbClr val="6EA92C"/>
              </a:buClr>
              <a:buSzPts val="2400"/>
              <a:buFont typeface="Arial"/>
              <a:buNone/>
            </a:pPr>
            <a:endParaRPr lang="en-US" sz="2400" dirty="0"/>
          </a:p>
          <a:p>
            <a:pPr marL="342900" lvl="0" indent="-190500" algn="l" rtl="0">
              <a:spcBef>
                <a:spcPts val="0"/>
              </a:spcBef>
              <a:spcAft>
                <a:spcPts val="0"/>
              </a:spcAft>
              <a:buClr>
                <a:srgbClr val="6EA92C"/>
              </a:buClr>
              <a:buSzPts val="2400"/>
              <a:buFont typeface="Arial"/>
              <a:buNone/>
            </a:pPr>
            <a:r>
              <a:rPr lang="en-US" sz="2400" b="1" dirty="0"/>
              <a:t>Protecting </a:t>
            </a:r>
            <a:r>
              <a:rPr lang="en-US" sz="2400" dirty="0"/>
              <a:t>consumers and </a:t>
            </a:r>
            <a:r>
              <a:rPr lang="en-US" sz="2400" b="1" dirty="0"/>
              <a:t>Promoting</a:t>
            </a:r>
            <a:r>
              <a:rPr lang="en-US" sz="2400" dirty="0"/>
              <a:t> good business</a:t>
            </a:r>
          </a:p>
          <a:p>
            <a:pPr marL="342900" lvl="0" indent="-190500" algn="l" rtl="0">
              <a:spcBef>
                <a:spcPts val="0"/>
              </a:spcBef>
              <a:spcAft>
                <a:spcPts val="0"/>
              </a:spcAft>
              <a:buClr>
                <a:srgbClr val="6EA92C"/>
              </a:buClr>
              <a:buSzPts val="2400"/>
              <a:buFont typeface="Arial"/>
              <a:buNone/>
            </a:pPr>
            <a:endParaRPr lang="en-US" sz="2400" dirty="0"/>
          </a:p>
          <a:p>
            <a:pPr marL="495300">
              <a:spcBef>
                <a:spcPts val="0"/>
              </a:spcBef>
              <a:buSzPts val="2400"/>
              <a:buFont typeface="Wingdings" charset="2"/>
              <a:buChar char="§"/>
            </a:pPr>
            <a:r>
              <a:rPr lang="en-US" sz="2000" dirty="0"/>
              <a:t>File lawsuit</a:t>
            </a:r>
          </a:p>
          <a:p>
            <a:pPr marL="495300">
              <a:spcBef>
                <a:spcPts val="0"/>
              </a:spcBef>
              <a:buSzPts val="2400"/>
              <a:buFont typeface="Wingdings" charset="2"/>
              <a:buChar char="§"/>
            </a:pPr>
            <a:r>
              <a:rPr lang="en-US" sz="2000" dirty="0"/>
              <a:t>Publish decisions</a:t>
            </a:r>
          </a:p>
          <a:p>
            <a:pPr marL="495300">
              <a:spcBef>
                <a:spcPts val="0"/>
              </a:spcBef>
              <a:buSzPts val="2400"/>
              <a:buFont typeface="Wingdings" charset="2"/>
              <a:buChar char="§"/>
            </a:pPr>
            <a:r>
              <a:rPr lang="en-US" sz="2000" dirty="0"/>
              <a:t>Develop policy</a:t>
            </a:r>
          </a:p>
          <a:p>
            <a:pPr marL="495300">
              <a:spcBef>
                <a:spcPts val="0"/>
              </a:spcBef>
              <a:buSzPts val="2400"/>
              <a:buFont typeface="Wingdings" charset="2"/>
              <a:buChar char="§"/>
            </a:pPr>
            <a:r>
              <a:rPr lang="en-US" sz="2000" dirty="0"/>
              <a:t>Educate the public</a:t>
            </a:r>
          </a:p>
          <a:p>
            <a:pPr marL="342900" lvl="0" indent="-190500" algn="l" rtl="0">
              <a:spcBef>
                <a:spcPts val="0"/>
              </a:spcBef>
              <a:spcAft>
                <a:spcPts val="0"/>
              </a:spcAft>
              <a:buClr>
                <a:srgbClr val="6EA92C"/>
              </a:buClr>
              <a:buSzPts val="2400"/>
              <a:buFont typeface="Arial"/>
              <a:buNone/>
            </a:pPr>
            <a:endParaRPr sz="2400" dirty="0"/>
          </a:p>
        </p:txBody>
      </p:sp>
      <p:sp>
        <p:nvSpPr>
          <p:cNvPr id="193" name="Google Shape;193;p26"/>
          <p:cNvSpPr txBox="1">
            <a:spLocks noGrp="1"/>
          </p:cNvSpPr>
          <p:nvPr>
            <p:ph type="title"/>
          </p:nvPr>
        </p:nvSpPr>
        <p:spPr>
          <a:xfrm>
            <a:off x="457200" y="609600"/>
            <a:ext cx="8229600" cy="609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Consumer Protections</a:t>
            </a:r>
            <a:endParaRPr dirty="0"/>
          </a:p>
        </p:txBody>
      </p:sp>
      <p:sp>
        <p:nvSpPr>
          <p:cNvPr id="194" name="Google Shape;194;p26"/>
          <p:cNvSpPr txBox="1">
            <a:spLocks noGrp="1"/>
          </p:cNvSpPr>
          <p:nvPr>
            <p:ph type="ftr" idx="11"/>
          </p:nvPr>
        </p:nvSpPr>
        <p:spPr>
          <a:xfrm>
            <a:off x="755945" y="6324600"/>
            <a:ext cx="7896131" cy="457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b="1"/>
              <a:t>www.councilforeconed.org </a:t>
            </a:r>
            <a:endParaRPr b="1">
              <a:solidFill>
                <a:srgbClr val="1578BC"/>
              </a:solidFill>
            </a:endParaRPr>
          </a:p>
        </p:txBody>
      </p:sp>
      <p:sp>
        <p:nvSpPr>
          <p:cNvPr id="195" name="Google Shape;195;p26"/>
          <p:cNvSpPr txBox="1">
            <a:spLocks noGrp="1"/>
          </p:cNvSpPr>
          <p:nvPr>
            <p:ph type="sldNum" idx="12"/>
          </p:nvPr>
        </p:nvSpPr>
        <p:spPr>
          <a:xfrm>
            <a:off x="6553200" y="6477000"/>
            <a:ext cx="1905000" cy="4572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26"/>
          <p:cNvSpPr txBox="1">
            <a:spLocks noGrp="1"/>
          </p:cNvSpPr>
          <p:nvPr>
            <p:ph type="body" idx="1"/>
          </p:nvPr>
        </p:nvSpPr>
        <p:spPr>
          <a:xfrm>
            <a:off x="732354" y="1446230"/>
            <a:ext cx="7230840" cy="4588042"/>
          </a:xfrm>
          <a:prstGeom prst="rect">
            <a:avLst/>
          </a:prstGeom>
          <a:noFill/>
          <a:ln>
            <a:noFill/>
          </a:ln>
        </p:spPr>
        <p:txBody>
          <a:bodyPr spcFirstLastPara="1" wrap="square" lIns="91425" tIns="45700" rIns="91425" bIns="45700" anchor="t" anchorCtr="0">
            <a:noAutofit/>
          </a:bodyPr>
          <a:lstStyle/>
          <a:p>
            <a:pPr marL="342900" lvl="0" indent="-190500" algn="l" rtl="0">
              <a:spcBef>
                <a:spcPts val="0"/>
              </a:spcBef>
              <a:spcAft>
                <a:spcPts val="0"/>
              </a:spcAft>
              <a:buClr>
                <a:srgbClr val="6EA92C"/>
              </a:buClr>
              <a:buSzPts val="2400"/>
              <a:buFont typeface="Arial"/>
              <a:buNone/>
            </a:pPr>
            <a:r>
              <a:rPr lang="en-US" sz="2800" dirty="0"/>
              <a:t>(NYS) Attorney General’s Office</a:t>
            </a:r>
          </a:p>
          <a:p>
            <a:pPr marL="342900" lvl="0" indent="-190500" algn="l" rtl="0">
              <a:spcBef>
                <a:spcPts val="0"/>
              </a:spcBef>
              <a:spcAft>
                <a:spcPts val="0"/>
              </a:spcAft>
              <a:buClr>
                <a:srgbClr val="6EA92C"/>
              </a:buClr>
              <a:buSzPts val="2400"/>
              <a:buFont typeface="Arial"/>
              <a:buNone/>
            </a:pPr>
            <a:endParaRPr lang="en-US" sz="2800" dirty="0"/>
          </a:p>
          <a:p>
            <a:pPr marL="342900" lvl="0" indent="-190500">
              <a:spcBef>
                <a:spcPts val="0"/>
              </a:spcBef>
              <a:buSzPts val="2400"/>
              <a:buNone/>
            </a:pPr>
            <a:endParaRPr lang="en-US" u="sng" dirty="0"/>
          </a:p>
          <a:p>
            <a:pPr marL="342900" lvl="0" indent="-190500">
              <a:spcBef>
                <a:spcPts val="0"/>
              </a:spcBef>
              <a:buSzPts val="2400"/>
              <a:buNone/>
            </a:pPr>
            <a:r>
              <a:rPr lang="en-US" u="sng" dirty="0"/>
              <a:t>The Bureau of Consumer Frauds and Protection</a:t>
            </a:r>
            <a:r>
              <a:rPr lang="en-US" dirty="0"/>
              <a:t>, part of the Economic Justice Division, prosecutes businesses and individuals engaged in fraudulent, misleading, deceptive or illegal trade practices.</a:t>
            </a:r>
          </a:p>
          <a:p>
            <a:pPr marL="342900" lvl="0" indent="-190500">
              <a:spcBef>
                <a:spcPts val="0"/>
              </a:spcBef>
              <a:buSzPts val="2400"/>
              <a:buNone/>
            </a:pPr>
            <a:endParaRPr lang="en-US" dirty="0"/>
          </a:p>
          <a:p>
            <a:pPr marL="342900" lvl="0" indent="-190500">
              <a:spcBef>
                <a:spcPts val="0"/>
              </a:spcBef>
              <a:buSzPts val="2400"/>
              <a:buNone/>
            </a:pPr>
            <a:r>
              <a:rPr lang="en-US" dirty="0"/>
              <a:t>They conduct studies and write reports about emerging consumer issues.</a:t>
            </a:r>
            <a:endParaRPr dirty="0"/>
          </a:p>
        </p:txBody>
      </p:sp>
      <p:sp>
        <p:nvSpPr>
          <p:cNvPr id="193" name="Google Shape;193;p26"/>
          <p:cNvSpPr txBox="1">
            <a:spLocks noGrp="1"/>
          </p:cNvSpPr>
          <p:nvPr>
            <p:ph type="title"/>
          </p:nvPr>
        </p:nvSpPr>
        <p:spPr>
          <a:xfrm>
            <a:off x="457200" y="609600"/>
            <a:ext cx="8229600" cy="609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Consumer Protections</a:t>
            </a:r>
            <a:endParaRPr dirty="0"/>
          </a:p>
        </p:txBody>
      </p:sp>
      <p:sp>
        <p:nvSpPr>
          <p:cNvPr id="194" name="Google Shape;194;p26"/>
          <p:cNvSpPr txBox="1">
            <a:spLocks noGrp="1"/>
          </p:cNvSpPr>
          <p:nvPr>
            <p:ph type="ftr" idx="11"/>
          </p:nvPr>
        </p:nvSpPr>
        <p:spPr>
          <a:xfrm>
            <a:off x="755945" y="6324600"/>
            <a:ext cx="7896131" cy="457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b="1"/>
              <a:t>www.councilforeconed.org </a:t>
            </a:r>
            <a:endParaRPr b="1">
              <a:solidFill>
                <a:srgbClr val="1578BC"/>
              </a:solidFill>
            </a:endParaRPr>
          </a:p>
        </p:txBody>
      </p:sp>
      <p:sp>
        <p:nvSpPr>
          <p:cNvPr id="195" name="Google Shape;195;p26"/>
          <p:cNvSpPr txBox="1">
            <a:spLocks noGrp="1"/>
          </p:cNvSpPr>
          <p:nvPr>
            <p:ph type="sldNum" idx="12"/>
          </p:nvPr>
        </p:nvSpPr>
        <p:spPr>
          <a:xfrm>
            <a:off x="6553200" y="6477000"/>
            <a:ext cx="1905000" cy="4572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7</a:t>
            </a:fld>
            <a:endParaRPr/>
          </a:p>
        </p:txBody>
      </p:sp>
    </p:spTree>
    <p:extLst>
      <p:ext uri="{BB962C8B-B14F-4D97-AF65-F5344CB8AC3E}">
        <p14:creationId xmlns:p14="http://schemas.microsoft.com/office/powerpoint/2010/main" val="14035314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26"/>
          <p:cNvSpPr txBox="1">
            <a:spLocks noGrp="1"/>
          </p:cNvSpPr>
          <p:nvPr>
            <p:ph type="body" idx="1"/>
          </p:nvPr>
        </p:nvSpPr>
        <p:spPr>
          <a:xfrm>
            <a:off x="435704" y="1600200"/>
            <a:ext cx="7703626" cy="4267200"/>
          </a:xfrm>
          <a:prstGeom prst="rect">
            <a:avLst/>
          </a:prstGeom>
          <a:noFill/>
          <a:ln>
            <a:noFill/>
          </a:ln>
        </p:spPr>
        <p:txBody>
          <a:bodyPr spcFirstLastPara="1" wrap="square" lIns="91425" tIns="45700" rIns="91425" bIns="45700" anchor="t" anchorCtr="0">
            <a:noAutofit/>
          </a:bodyPr>
          <a:lstStyle/>
          <a:p>
            <a:pPr marL="342900" lvl="0" indent="-190500" algn="ctr" rtl="0">
              <a:spcBef>
                <a:spcPts val="0"/>
              </a:spcBef>
              <a:spcAft>
                <a:spcPts val="0"/>
              </a:spcAft>
              <a:buClr>
                <a:srgbClr val="6EA92C"/>
              </a:buClr>
              <a:buSzPts val="2400"/>
              <a:buFont typeface="Arial"/>
              <a:buNone/>
            </a:pPr>
            <a:r>
              <a:rPr lang="en-US" sz="4000" dirty="0"/>
              <a:t>BBB</a:t>
            </a:r>
            <a:r>
              <a:rPr lang="en-US" sz="3200" dirty="0"/>
              <a:t> (Better Business Bureau)</a:t>
            </a:r>
          </a:p>
          <a:p>
            <a:pPr marL="342900" lvl="0" indent="-190500" algn="ctr" rtl="0">
              <a:spcBef>
                <a:spcPts val="0"/>
              </a:spcBef>
              <a:spcAft>
                <a:spcPts val="0"/>
              </a:spcAft>
              <a:buClr>
                <a:srgbClr val="6EA92C"/>
              </a:buClr>
              <a:buSzPts val="2400"/>
              <a:buFont typeface="Arial"/>
              <a:buNone/>
            </a:pPr>
            <a:r>
              <a:rPr lang="en-US" dirty="0">
                <a:solidFill>
                  <a:srgbClr val="000090"/>
                </a:solidFill>
              </a:rPr>
              <a:t>“An ethical marketplace where sellers and buyers trust each other”</a:t>
            </a:r>
          </a:p>
          <a:p>
            <a:pPr marL="342900" lvl="0" indent="-190500" algn="l" rtl="0">
              <a:spcBef>
                <a:spcPts val="0"/>
              </a:spcBef>
              <a:spcAft>
                <a:spcPts val="0"/>
              </a:spcAft>
              <a:buClr>
                <a:srgbClr val="6EA92C"/>
              </a:buClr>
              <a:buSzPts val="2400"/>
              <a:buFont typeface="Arial"/>
              <a:buNone/>
            </a:pPr>
            <a:endParaRPr lang="en-US" sz="2400" dirty="0"/>
          </a:p>
          <a:p>
            <a:pPr marL="495300">
              <a:spcBef>
                <a:spcPts val="0"/>
              </a:spcBef>
              <a:buSzPts val="2400"/>
              <a:buFont typeface="Wingdings" charset="2"/>
              <a:buChar char="§"/>
            </a:pPr>
            <a:r>
              <a:rPr lang="en-US" sz="2400" dirty="0"/>
              <a:t>Private non-profit</a:t>
            </a:r>
          </a:p>
          <a:p>
            <a:pPr marL="495300">
              <a:spcBef>
                <a:spcPts val="0"/>
              </a:spcBef>
              <a:buSzPts val="2400"/>
              <a:buFont typeface="Wingdings" charset="2"/>
              <a:buChar char="§"/>
            </a:pPr>
            <a:r>
              <a:rPr lang="en-US" sz="2400" dirty="0"/>
              <a:t>Independent state offices</a:t>
            </a:r>
          </a:p>
          <a:p>
            <a:pPr marL="342900" lvl="0" indent="-190500" algn="l" rtl="0">
              <a:spcBef>
                <a:spcPts val="0"/>
              </a:spcBef>
              <a:spcAft>
                <a:spcPts val="0"/>
              </a:spcAft>
              <a:buClr>
                <a:srgbClr val="6EA92C"/>
              </a:buClr>
              <a:buSzPts val="2400"/>
              <a:buFont typeface="Arial"/>
              <a:buNone/>
            </a:pPr>
            <a:endParaRPr lang="en-US" sz="2400" dirty="0"/>
          </a:p>
          <a:p>
            <a:pPr marL="952500" lvl="1">
              <a:spcBef>
                <a:spcPts val="0"/>
              </a:spcBef>
              <a:buSzPts val="2400"/>
            </a:pPr>
            <a:r>
              <a:rPr lang="en-US" sz="1400" dirty="0"/>
              <a:t>File a complaint</a:t>
            </a:r>
          </a:p>
          <a:p>
            <a:pPr marL="952500" lvl="1">
              <a:spcBef>
                <a:spcPts val="0"/>
              </a:spcBef>
              <a:buSzPts val="2400"/>
            </a:pPr>
            <a:r>
              <a:rPr lang="en-US" sz="1400" dirty="0"/>
              <a:t>Leave a review</a:t>
            </a:r>
          </a:p>
          <a:p>
            <a:pPr marL="342900" lvl="0" indent="-190500" algn="l" rtl="0">
              <a:spcBef>
                <a:spcPts val="0"/>
              </a:spcBef>
              <a:spcAft>
                <a:spcPts val="0"/>
              </a:spcAft>
              <a:buClr>
                <a:srgbClr val="6EA92C"/>
              </a:buClr>
              <a:buSzPts val="2400"/>
              <a:buFont typeface="Arial"/>
              <a:buNone/>
            </a:pPr>
            <a:endParaRPr sz="2400" dirty="0"/>
          </a:p>
        </p:txBody>
      </p:sp>
      <p:sp>
        <p:nvSpPr>
          <p:cNvPr id="193" name="Google Shape;193;p26"/>
          <p:cNvSpPr txBox="1">
            <a:spLocks noGrp="1"/>
          </p:cNvSpPr>
          <p:nvPr>
            <p:ph type="title"/>
          </p:nvPr>
        </p:nvSpPr>
        <p:spPr>
          <a:xfrm>
            <a:off x="457200" y="609600"/>
            <a:ext cx="8229600" cy="609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Consumer Protections</a:t>
            </a:r>
            <a:endParaRPr dirty="0"/>
          </a:p>
        </p:txBody>
      </p:sp>
      <p:sp>
        <p:nvSpPr>
          <p:cNvPr id="194" name="Google Shape;194;p26"/>
          <p:cNvSpPr txBox="1">
            <a:spLocks noGrp="1"/>
          </p:cNvSpPr>
          <p:nvPr>
            <p:ph type="ftr" idx="11"/>
          </p:nvPr>
        </p:nvSpPr>
        <p:spPr>
          <a:xfrm>
            <a:off x="755945" y="6324600"/>
            <a:ext cx="7896131" cy="457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b="1"/>
              <a:t>www.councilforeconed.org </a:t>
            </a:r>
            <a:endParaRPr b="1">
              <a:solidFill>
                <a:srgbClr val="1578BC"/>
              </a:solidFill>
            </a:endParaRPr>
          </a:p>
        </p:txBody>
      </p:sp>
      <p:sp>
        <p:nvSpPr>
          <p:cNvPr id="195" name="Google Shape;195;p26"/>
          <p:cNvSpPr txBox="1">
            <a:spLocks noGrp="1"/>
          </p:cNvSpPr>
          <p:nvPr>
            <p:ph type="sldNum" idx="12"/>
          </p:nvPr>
        </p:nvSpPr>
        <p:spPr>
          <a:xfrm>
            <a:off x="6553200" y="6477000"/>
            <a:ext cx="1905000" cy="4572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8</a:t>
            </a:fld>
            <a:endParaRPr/>
          </a:p>
        </p:txBody>
      </p:sp>
    </p:spTree>
    <p:extLst>
      <p:ext uri="{BB962C8B-B14F-4D97-AF65-F5344CB8AC3E}">
        <p14:creationId xmlns:p14="http://schemas.microsoft.com/office/powerpoint/2010/main" val="22700116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26"/>
          <p:cNvSpPr txBox="1">
            <a:spLocks noGrp="1"/>
          </p:cNvSpPr>
          <p:nvPr>
            <p:ph type="body" idx="1"/>
          </p:nvPr>
        </p:nvSpPr>
        <p:spPr>
          <a:xfrm>
            <a:off x="389353" y="1316439"/>
            <a:ext cx="7898039" cy="4550961"/>
          </a:xfrm>
          <a:prstGeom prst="rect">
            <a:avLst/>
          </a:prstGeom>
          <a:noFill/>
          <a:ln>
            <a:noFill/>
          </a:ln>
        </p:spPr>
        <p:txBody>
          <a:bodyPr spcFirstLastPara="1" wrap="square" lIns="91425" tIns="45700" rIns="91425" bIns="45700" anchor="t" anchorCtr="0">
            <a:noAutofit/>
          </a:bodyPr>
          <a:lstStyle/>
          <a:p>
            <a:pPr marL="342900" lvl="0" indent="-190500" rtl="0">
              <a:spcBef>
                <a:spcPts val="0"/>
              </a:spcBef>
              <a:spcAft>
                <a:spcPts val="0"/>
              </a:spcAft>
              <a:buClr>
                <a:srgbClr val="6EA92C"/>
              </a:buClr>
              <a:buSzPts val="2400"/>
              <a:buFont typeface="Arial"/>
              <a:buNone/>
            </a:pPr>
            <a:r>
              <a:rPr lang="en-US" sz="3200" b="1" dirty="0"/>
              <a:t>Small Claims Court</a:t>
            </a:r>
          </a:p>
          <a:p>
            <a:pPr marL="342900" indent="-190500">
              <a:spcBef>
                <a:spcPts val="0"/>
              </a:spcBef>
              <a:buSzPts val="2400"/>
              <a:buNone/>
            </a:pPr>
            <a:r>
              <a:rPr lang="en-US" sz="4000" b="1" dirty="0"/>
              <a:t>	</a:t>
            </a:r>
          </a:p>
          <a:p>
            <a:pPr marL="342900" indent="-190500">
              <a:spcBef>
                <a:spcPts val="0"/>
              </a:spcBef>
              <a:buSzPts val="2400"/>
              <a:buNone/>
            </a:pPr>
            <a:r>
              <a:rPr lang="en-US" sz="1200" dirty="0"/>
              <a:t>(New York City and Long Island) </a:t>
            </a:r>
            <a:r>
              <a:rPr lang="en-US" sz="3200" b="1" dirty="0"/>
              <a:t>$5000 </a:t>
            </a:r>
            <a:r>
              <a:rPr lang="en-US" sz="1200" dirty="0"/>
              <a:t>or less</a:t>
            </a:r>
          </a:p>
          <a:p>
            <a:pPr marL="342900" lvl="0" indent="-190500" algn="l" rtl="0">
              <a:spcBef>
                <a:spcPts val="0"/>
              </a:spcBef>
              <a:spcAft>
                <a:spcPts val="0"/>
              </a:spcAft>
              <a:buClr>
                <a:srgbClr val="6EA92C"/>
              </a:buClr>
              <a:buSzPts val="2400"/>
              <a:buFont typeface="Arial"/>
              <a:buNone/>
            </a:pPr>
            <a:endParaRPr lang="en-US" sz="4000" b="1" dirty="0"/>
          </a:p>
          <a:p>
            <a:pPr marL="342900" lvl="0" indent="-190500" algn="l" rtl="0">
              <a:spcBef>
                <a:spcPts val="0"/>
              </a:spcBef>
              <a:spcAft>
                <a:spcPts val="0"/>
              </a:spcAft>
              <a:buClr>
                <a:srgbClr val="6EA92C"/>
              </a:buClr>
              <a:buSzPts val="2400"/>
              <a:buFont typeface="Arial"/>
              <a:buNone/>
            </a:pPr>
            <a:r>
              <a:rPr lang="en-US" sz="2400" dirty="0"/>
              <a:t>	</a:t>
            </a:r>
            <a:r>
              <a:rPr lang="en-US" sz="2800" dirty="0">
                <a:solidFill>
                  <a:srgbClr val="004A80"/>
                </a:solidFill>
              </a:rPr>
              <a:t>You do not need an attorney but you may use one (the other side can as well).   In this court you can only sue for a tangible issue/value</a:t>
            </a:r>
          </a:p>
          <a:p>
            <a:pPr marL="342900" lvl="0" indent="-190500" algn="l" rtl="0">
              <a:spcBef>
                <a:spcPts val="0"/>
              </a:spcBef>
              <a:spcAft>
                <a:spcPts val="0"/>
              </a:spcAft>
              <a:buClr>
                <a:srgbClr val="6EA92C"/>
              </a:buClr>
              <a:buSzPts val="2400"/>
              <a:buFont typeface="Arial"/>
              <a:buNone/>
            </a:pPr>
            <a:r>
              <a:rPr lang="en-US" sz="2400" dirty="0">
                <a:solidFill>
                  <a:srgbClr val="004A80"/>
                </a:solidFill>
              </a:rPr>
              <a:t>		</a:t>
            </a:r>
            <a:endParaRPr sz="2400" dirty="0">
              <a:solidFill>
                <a:srgbClr val="004A80"/>
              </a:solidFill>
            </a:endParaRPr>
          </a:p>
        </p:txBody>
      </p:sp>
      <p:sp>
        <p:nvSpPr>
          <p:cNvPr id="193" name="Google Shape;193;p26"/>
          <p:cNvSpPr txBox="1">
            <a:spLocks noGrp="1"/>
          </p:cNvSpPr>
          <p:nvPr>
            <p:ph type="title"/>
          </p:nvPr>
        </p:nvSpPr>
        <p:spPr>
          <a:xfrm>
            <a:off x="457200" y="609600"/>
            <a:ext cx="8229600" cy="609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Consumer Protections</a:t>
            </a:r>
            <a:endParaRPr dirty="0"/>
          </a:p>
        </p:txBody>
      </p:sp>
      <p:sp>
        <p:nvSpPr>
          <p:cNvPr id="194" name="Google Shape;194;p26"/>
          <p:cNvSpPr txBox="1">
            <a:spLocks noGrp="1"/>
          </p:cNvSpPr>
          <p:nvPr>
            <p:ph type="ftr" idx="11"/>
          </p:nvPr>
        </p:nvSpPr>
        <p:spPr>
          <a:xfrm>
            <a:off x="755945" y="6324600"/>
            <a:ext cx="7896131" cy="457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b="1"/>
              <a:t>www.councilforeconed.org </a:t>
            </a:r>
            <a:endParaRPr b="1">
              <a:solidFill>
                <a:srgbClr val="1578BC"/>
              </a:solidFill>
            </a:endParaRPr>
          </a:p>
        </p:txBody>
      </p:sp>
      <p:sp>
        <p:nvSpPr>
          <p:cNvPr id="195" name="Google Shape;195;p26"/>
          <p:cNvSpPr txBox="1">
            <a:spLocks noGrp="1"/>
          </p:cNvSpPr>
          <p:nvPr>
            <p:ph type="sldNum" idx="12"/>
          </p:nvPr>
        </p:nvSpPr>
        <p:spPr>
          <a:xfrm>
            <a:off x="6553200" y="6477000"/>
            <a:ext cx="1905000" cy="4572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9</a:t>
            </a:fld>
            <a:endParaRPr/>
          </a:p>
        </p:txBody>
      </p:sp>
      <p:sp>
        <p:nvSpPr>
          <p:cNvPr id="2" name="Cloud Callout 1"/>
          <p:cNvSpPr/>
          <p:nvPr/>
        </p:nvSpPr>
        <p:spPr>
          <a:xfrm>
            <a:off x="4604274" y="2625363"/>
            <a:ext cx="1580726" cy="959321"/>
          </a:xfrm>
          <a:prstGeom prst="cloudCallout">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 name="TextBox 2"/>
          <p:cNvSpPr txBox="1"/>
          <p:nvPr/>
        </p:nvSpPr>
        <p:spPr>
          <a:xfrm>
            <a:off x="4932678" y="2772216"/>
            <a:ext cx="1169555" cy="738664"/>
          </a:xfrm>
          <a:prstGeom prst="rect">
            <a:avLst/>
          </a:prstGeom>
          <a:noFill/>
          <a:ln>
            <a:noFill/>
          </a:ln>
        </p:spPr>
        <p:txBody>
          <a:bodyPr wrap="square" rtlCol="0">
            <a:spAutoFit/>
          </a:bodyPr>
          <a:lstStyle/>
          <a:p>
            <a:r>
              <a:rPr lang="en-US" sz="1050" dirty="0">
                <a:latin typeface="Apple Symbols"/>
                <a:cs typeface="Apple Symbols"/>
              </a:rPr>
              <a:t>Average per hour rate for a NY lawyer is no less than $300hr</a:t>
            </a:r>
          </a:p>
        </p:txBody>
      </p:sp>
    </p:spTree>
    <p:extLst>
      <p:ext uri="{BB962C8B-B14F-4D97-AF65-F5344CB8AC3E}">
        <p14:creationId xmlns:p14="http://schemas.microsoft.com/office/powerpoint/2010/main" val="692947339"/>
      </p:ext>
    </p:extLst>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DFC4E6640BF8E4684BB0AD888238BAB" ma:contentTypeVersion="12" ma:contentTypeDescription="Create a new document." ma:contentTypeScope="" ma:versionID="ad2fc0d4fa62e1968d7a1186eb6b8bba">
  <xsd:schema xmlns:xsd="http://www.w3.org/2001/XMLSchema" xmlns:xs="http://www.w3.org/2001/XMLSchema" xmlns:p="http://schemas.microsoft.com/office/2006/metadata/properties" xmlns:ns2="aa0c1190-56bd-4797-9cf7-4990489609e0" xmlns:ns3="e475455f-c69b-4ff8-acf7-75612f4dc189" targetNamespace="http://schemas.microsoft.com/office/2006/metadata/properties" ma:root="true" ma:fieldsID="55f388ed21565ea9d77dc5deb097c60f" ns2:_="" ns3:_="">
    <xsd:import namespace="aa0c1190-56bd-4797-9cf7-4990489609e0"/>
    <xsd:import namespace="e475455f-c69b-4ff8-acf7-75612f4dc18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EventHashCode" minOccurs="0"/>
                <xsd:element ref="ns2:MediaServiceGenerationTime" minOccurs="0"/>
                <xsd:element ref="ns2:MediaServiceLocatio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0c1190-56bd-4797-9cf7-4990489609e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475455f-c69b-4ff8-acf7-75612f4dc18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B455700-773D-464C-83D6-22C6FFB6DFE2}"/>
</file>

<file path=customXml/itemProps2.xml><?xml version="1.0" encoding="utf-8"?>
<ds:datastoreItem xmlns:ds="http://schemas.openxmlformats.org/officeDocument/2006/customXml" ds:itemID="{09AF531C-839D-436D-82EF-845FED721F9A}"/>
</file>

<file path=customXml/itemProps3.xml><?xml version="1.0" encoding="utf-8"?>
<ds:datastoreItem xmlns:ds="http://schemas.openxmlformats.org/officeDocument/2006/customXml" ds:itemID="{DD9E6665-FE7B-4129-A420-E926E4FA4701}"/>
</file>

<file path=docProps/app.xml><?xml version="1.0" encoding="utf-8"?>
<Properties xmlns="http://schemas.openxmlformats.org/officeDocument/2006/extended-properties" xmlns:vt="http://schemas.openxmlformats.org/officeDocument/2006/docPropsVTypes">
  <TotalTime>1479</TotalTime>
  <Words>1008</Words>
  <Application>Microsoft Office PowerPoint</Application>
  <PresentationFormat>On-screen Show (4:3)</PresentationFormat>
  <Paragraphs>236</Paragraphs>
  <Slides>23</Slides>
  <Notes>20</Notes>
  <HiddenSlides>0</HiddenSlides>
  <MMClips>0</MMClips>
  <ScaleCrop>false</ScaleCrop>
  <HeadingPairs>
    <vt:vector size="8" baseType="variant">
      <vt:variant>
        <vt:lpstr>Fonts Used</vt:lpstr>
      </vt:variant>
      <vt:variant>
        <vt:i4>11</vt:i4>
      </vt:variant>
      <vt:variant>
        <vt:lpstr>Theme</vt:lpstr>
      </vt:variant>
      <vt:variant>
        <vt:i4>2</vt:i4>
      </vt:variant>
      <vt:variant>
        <vt:lpstr>Embedded OLE Servers</vt:lpstr>
      </vt:variant>
      <vt:variant>
        <vt:i4>1</vt:i4>
      </vt:variant>
      <vt:variant>
        <vt:lpstr>Slide Titles</vt:lpstr>
      </vt:variant>
      <vt:variant>
        <vt:i4>23</vt:i4>
      </vt:variant>
    </vt:vector>
  </HeadingPairs>
  <TitlesOfParts>
    <vt:vector size="37" baseType="lpstr">
      <vt:lpstr>Arial</vt:lpstr>
      <vt:lpstr>Helvetica</vt:lpstr>
      <vt:lpstr>LucidaGrande</vt:lpstr>
      <vt:lpstr>Gill Sans</vt:lpstr>
      <vt:lpstr>ArialMT</vt:lpstr>
      <vt:lpstr>Wingdings</vt:lpstr>
      <vt:lpstr>Georgia</vt:lpstr>
      <vt:lpstr>Calibri</vt:lpstr>
      <vt:lpstr>FrankRuehl</vt:lpstr>
      <vt:lpstr>Apple Symbols</vt:lpstr>
      <vt:lpstr>American Typewriter</vt:lpstr>
      <vt:lpstr>Blank Presentation</vt:lpstr>
      <vt:lpstr>Custom Design</vt:lpstr>
      <vt:lpstr>Document</vt:lpstr>
      <vt:lpstr>Consumer Options and Protections How risky are you?</vt:lpstr>
      <vt:lpstr>Zaileen Washington - Bio</vt:lpstr>
      <vt:lpstr>Agenda </vt:lpstr>
      <vt:lpstr>Learning Objectives for this webinar</vt:lpstr>
      <vt:lpstr>Before you buy…</vt:lpstr>
      <vt:lpstr>Consumer Protections</vt:lpstr>
      <vt:lpstr>Consumer Protections</vt:lpstr>
      <vt:lpstr>Consumer Protections</vt:lpstr>
      <vt:lpstr>Consumer Protections</vt:lpstr>
      <vt:lpstr>Consumer Protections</vt:lpstr>
      <vt:lpstr>Consumer Responsibilities</vt:lpstr>
      <vt:lpstr>Consumer Profile</vt:lpstr>
      <vt:lpstr>What is the most expensive item on  your person at this very moment? </vt:lpstr>
      <vt:lpstr>Risk Management Tolerance - Consumer Behaviors</vt:lpstr>
      <vt:lpstr>Warranty types and cost:</vt:lpstr>
      <vt:lpstr>Who? Consumer Protections</vt:lpstr>
      <vt:lpstr>Shared Risk Exercise</vt:lpstr>
      <vt:lpstr>Activity</vt:lpstr>
      <vt:lpstr>Activity – Cost/Benefit Analysis Worksheet</vt:lpstr>
      <vt:lpstr>Extension – accounting for a longer life</vt:lpstr>
      <vt:lpstr>Summary of Key Ideas</vt:lpstr>
      <vt:lpstr>Resources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Fringe with Benefits How risky are you?</dc:title>
  <cp:lastModifiedBy>Jarvon Carson</cp:lastModifiedBy>
  <cp:revision>53</cp:revision>
  <dcterms:modified xsi:type="dcterms:W3CDTF">2019-08-01T15:14:23Z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0x0101006DFC4E6640BF8E4684BB0AD888238BAB</vt:lpwstr>
  </property>
</Properties>
</file>