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3"/>
    <p:restoredTop sz="82177"/>
  </p:normalViewPr>
  <p:slideViewPr>
    <p:cSldViewPr>
      <p:cViewPr>
        <p:scale>
          <a:sx n="98" d="100"/>
          <a:sy n="98" d="100"/>
        </p:scale>
        <p:origin x="186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520"/>
          </a:xfrm>
        </p:spPr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200"/>
            </a:lvl1pPr>
            <a:lvl2pPr>
              <a:lnSpc>
                <a:spcPct val="100000"/>
              </a:lnSpc>
              <a:spcAft>
                <a:spcPts val="800"/>
              </a:spcAft>
              <a:defRPr sz="2200"/>
            </a:lvl2pPr>
            <a:lvl3pPr>
              <a:lnSpc>
                <a:spcPct val="100000"/>
              </a:lnSpc>
              <a:spcAft>
                <a:spcPts val="800"/>
              </a:spcAft>
              <a:defRPr sz="2200"/>
            </a:lvl3pPr>
            <a:lvl4pPr>
              <a:lnSpc>
                <a:spcPct val="100000"/>
              </a:lnSpc>
              <a:spcAft>
                <a:spcPts val="800"/>
              </a:spcAft>
              <a:defRPr sz="2200"/>
            </a:lvl4pPr>
            <a:lvl5pPr>
              <a:lnSpc>
                <a:spcPct val="100000"/>
              </a:lnSpc>
              <a:spcAft>
                <a:spcPts val="800"/>
              </a:spcAft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National Security Goals, The Federal and the National Debt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•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–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lnSpc>
          <a:spcPts val="2800"/>
        </a:lnSpc>
        <a:spcBef>
          <a:spcPts val="0"/>
        </a:spcBef>
        <a:spcAft>
          <a:spcPts val="1200"/>
        </a:spcAft>
        <a:buFont typeface="Arial" pitchFamily="-108" charset="0"/>
        <a:buChar char="»"/>
        <a:defRPr sz="22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400" dirty="0"/>
              <a:t>National Security Goals, the Federal Budget and the National Debt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F54940-3232-A842-8E29-96E63A65FA45}"/>
              </a:ext>
            </a:extLst>
          </p:cNvPr>
          <p:cNvSpPr txBox="1"/>
          <p:nvPr/>
        </p:nvSpPr>
        <p:spPr>
          <a:xfrm>
            <a:off x="685800" y="4419362"/>
            <a:ext cx="777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ESSENTIAL DILEMMA</a:t>
            </a:r>
          </a:p>
          <a:p>
            <a:pPr algn="ctr">
              <a:spcAft>
                <a:spcPts val="1200"/>
              </a:spcAft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Can the United States make a decision to reduce or 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modify spending on defense without jeopardizing the </a:t>
            </a: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country's security goals?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A82E-3377-8845-A290-CD9010D6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5400"/>
            <a:ext cx="8305800" cy="1143000"/>
          </a:xfrm>
        </p:spPr>
        <p:txBody>
          <a:bodyPr/>
          <a:lstStyle/>
          <a:p>
            <a:r>
              <a:rPr lang="en-US" sz="4000" dirty="0"/>
              <a:t>Greatest Threat to National Security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5B5D46-F5F7-AF48-BBC5-D16231C681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42"/>
          <a:stretch/>
        </p:blipFill>
        <p:spPr>
          <a:xfrm>
            <a:off x="457200" y="2414451"/>
            <a:ext cx="3993722" cy="3790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9A9CAB-A451-AC41-969C-D77EBE2224F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1574" y="3429000"/>
            <a:ext cx="952500" cy="5546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AD42AF-8C7B-C945-AD0F-4CA784562C78}"/>
              </a:ext>
            </a:extLst>
          </p:cNvPr>
          <p:cNvSpPr/>
          <p:nvPr/>
        </p:nvSpPr>
        <p:spPr>
          <a:xfrm>
            <a:off x="5143500" y="3096853"/>
            <a:ext cx="3352800" cy="2450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Cut this sheet into nine squares, and then rank-order the squares on your desk according from the one that is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concerning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you as a threat to national security down to the one you find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least concerning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686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A82E-3377-8845-A290-CD9010D6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5400"/>
            <a:ext cx="8305800" cy="1143000"/>
          </a:xfrm>
        </p:spPr>
        <p:txBody>
          <a:bodyPr/>
          <a:lstStyle/>
          <a:p>
            <a:r>
              <a:rPr lang="en-US" sz="4000" dirty="0"/>
              <a:t>Pentagon Cuts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2B8528-7A75-BA4D-B619-CBE469283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2624" y="2133600"/>
            <a:ext cx="6234951" cy="440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474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purl.org/dc/terms/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aa0c1190-56bd-4797-9cf7-4990489609e0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41C7DE-A7D6-4A19-8462-90EA320794D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73</Words>
  <Application>Microsoft Macintosh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National Security Goals, the Federal Budget and the National Debt</vt:lpstr>
      <vt:lpstr>Greatest Threat to National Security</vt:lpstr>
      <vt:lpstr>Pentagon Cuts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subject/>
  <dc:creator>Marsha Masters</dc:creator>
  <cp:keywords/>
  <dc:description/>
  <cp:lastModifiedBy>Chuck Krenzin</cp:lastModifiedBy>
  <cp:revision>234</cp:revision>
  <dcterms:created xsi:type="dcterms:W3CDTF">2012-09-11T15:07:18Z</dcterms:created>
  <dcterms:modified xsi:type="dcterms:W3CDTF">2019-09-20T20:06:27Z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