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CCB"/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9"/>
    <p:restoredTop sz="82177"/>
  </p:normalViewPr>
  <p:slideViewPr>
    <p:cSldViewPr>
      <p:cViewPr varScale="1">
        <p:scale>
          <a:sx n="100" d="100"/>
          <a:sy n="100" d="100"/>
        </p:scale>
        <p:origin x="298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9/20/19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National Security Goals, The Federal and the National Debt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A82E-3377-8845-A290-CD9010D6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9200"/>
            <a:ext cx="8305800" cy="1143000"/>
          </a:xfrm>
        </p:spPr>
        <p:txBody>
          <a:bodyPr/>
          <a:lstStyle/>
          <a:p>
            <a:r>
              <a:rPr lang="en-US" sz="4000" dirty="0"/>
              <a:t>Extension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EB92E-AA20-B74A-91A3-752AEC55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188030"/>
            <a:ext cx="3657599" cy="3779520"/>
          </a:xfrm>
        </p:spPr>
        <p:txBody>
          <a:bodyPr/>
          <a:lstStyle/>
          <a:p>
            <a:pPr marL="0" indent="0">
              <a:buNone/>
            </a:pPr>
            <a:endParaRPr lang="en-US" sz="155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3600" indent="0">
              <a:buNone/>
            </a:pPr>
            <a:r>
              <a:rPr lang="en-US" sz="1550" dirty="0">
                <a:solidFill>
                  <a:srgbClr val="221E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think that our rising debt level . . . poses a national security threat, and it poses a national security threat in two ways. It undermines our capacity to act in our own interest, and it does constrain us where constraint may be undesirable. And it also sends a message of weakness internationally.</a:t>
            </a:r>
          </a:p>
          <a:p>
            <a:pPr marL="0" marR="3600" indent="0" algn="just">
              <a:buNone/>
            </a:pPr>
            <a:endParaRPr lang="en-US" sz="1550" dirty="0">
              <a:solidFill>
                <a:srgbClr val="221E1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3600" indent="0" algn="r">
              <a:buNone/>
            </a:pPr>
            <a:r>
              <a:rPr lang="en-US" sz="1550" b="1" i="1" dirty="0">
                <a:solidFill>
                  <a:srgbClr val="221E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—Former Secretary of State Hillary Clinton </a:t>
            </a:r>
          </a:p>
          <a:p>
            <a:pPr marL="0" marR="3600" indent="0" algn="r">
              <a:buNone/>
            </a:pPr>
            <a:r>
              <a:rPr lang="en-US" sz="1550" i="1" dirty="0">
                <a:solidFill>
                  <a:srgbClr val="221E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(Council on Foreign Relations, 2010)</a:t>
            </a:r>
            <a:endParaRPr lang="en-US" sz="155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C9F58C-B916-2141-A064-DC924975A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898" y="2590800"/>
            <a:ext cx="4164615" cy="2895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3478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44AC1C-43A6-4E6A-9386-2326A5823B0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76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Extension Activity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Chuck Krenzin</cp:lastModifiedBy>
  <cp:revision>234</cp:revision>
  <dcterms:created xsi:type="dcterms:W3CDTF">2012-09-11T15:07:18Z</dcterms:created>
  <dcterms:modified xsi:type="dcterms:W3CDTF">2019-09-20T19:50:34Z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