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CB8"/>
    <a:srgbClr val="8BAF00"/>
    <a:srgbClr val="7A9900"/>
    <a:srgbClr val="C7C6F8"/>
    <a:srgbClr val="004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03"/>
    <p:restoredTop sz="94218"/>
  </p:normalViewPr>
  <p:slideViewPr>
    <p:cSldViewPr>
      <p:cViewPr varScale="1">
        <p:scale>
          <a:sx n="108" d="100"/>
          <a:sy n="108" d="100"/>
        </p:scale>
        <p:origin x="-21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436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892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1981200" y="6523851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200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Making Your Own Job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4952999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000" dirty="0" smtClean="0"/>
              <a:t>Financial Fitness for Life</a:t>
            </a:r>
            <a:r>
              <a:rPr lang="en-US" sz="6000" b="1" dirty="0" smtClean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6000" b="1" dirty="0" smtClean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400" dirty="0" smtClean="0">
                <a:cs typeface="+mj-cs"/>
              </a:rPr>
              <a:t>Grades 9-12</a:t>
            </a:r>
            <a:br>
              <a:rPr lang="en-US" sz="4400" dirty="0" smtClean="0">
                <a:cs typeface="+mj-cs"/>
              </a:rPr>
            </a:br>
            <a:r>
              <a:rPr lang="en-US" sz="4400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US" sz="4400" dirty="0" smtClean="0">
                <a:solidFill>
                  <a:schemeClr val="tx1"/>
                </a:solidFill>
                <a:cs typeface="+mj-cs"/>
              </a:rPr>
            </a:br>
            <a:r>
              <a:rPr lang="en-US" sz="3600" dirty="0">
                <a:solidFill>
                  <a:schemeClr val="tx1"/>
                </a:solidFill>
                <a:cs typeface="+mj-cs"/>
              </a:rPr>
              <a:t>L</a:t>
            </a:r>
            <a:r>
              <a:rPr lang="en-US" sz="3600" dirty="0" smtClean="0">
                <a:solidFill>
                  <a:schemeClr val="tx1"/>
                </a:solidFill>
                <a:cs typeface="+mj-cs"/>
              </a:rPr>
              <a:t>esson </a:t>
            </a:r>
            <a:r>
              <a:rPr lang="en-US" sz="3600" dirty="0" smtClean="0">
                <a:solidFill>
                  <a:schemeClr val="tx1"/>
                </a:solidFill>
                <a:cs typeface="+mj-cs"/>
              </a:rPr>
              <a:t>5: </a:t>
            </a:r>
            <a:r>
              <a:rPr lang="en-US" sz="3600" dirty="0" smtClean="0">
                <a:solidFill>
                  <a:schemeClr val="tx1"/>
                </a:solidFill>
              </a:rPr>
              <a:t>Making Your Own Job</a:t>
            </a:r>
            <a:endParaRPr lang="en-US" sz="44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  <a:noFill/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lnSpc>
                <a:spcPts val="3600"/>
              </a:lnSpc>
              <a:spcAft>
                <a:spcPts val="0"/>
              </a:spcAft>
              <a:defRPr/>
            </a:pPr>
            <a:r>
              <a:rPr lang="en-US" sz="4000" dirty="0" smtClean="0"/>
              <a:t>Survey </a:t>
            </a:r>
            <a:r>
              <a:rPr lang="en-US" sz="4000" dirty="0" smtClean="0"/>
              <a:t>Results</a:t>
            </a:r>
            <a:endParaRPr lang="en-US" sz="3200" b="1" dirty="0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BA857943-13DD-5B4B-B1B5-FBCAF2B94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559848"/>
              </p:ext>
            </p:extLst>
          </p:nvPr>
        </p:nvGraphicFramePr>
        <p:xfrm>
          <a:off x="2095500" y="2325129"/>
          <a:ext cx="4762500" cy="25457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144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40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4046"/>
              </a:tblGrid>
              <a:tr h="304799"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lang="en-US" sz="18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Score</a:t>
                      </a:r>
                      <a:endParaRPr sz="1800" b="1" dirty="0"/>
                    </a:p>
                  </a:txBody>
                  <a:tcPr marL="35114" marR="35114" marT="35114" marB="35114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/>
                      </a:pPr>
                      <a:r>
                        <a:rPr lang="en-US" sz="18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sz="1800" b="1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 of</a:t>
                      </a:r>
                    </a:p>
                    <a:p>
                      <a:pPr algn="ctr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endParaRPr sz="1800" b="1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1-9</a:t>
                      </a:r>
                      <a:endParaRPr sz="1200" dirty="0"/>
                    </a:p>
                  </a:txBody>
                  <a:tcPr marL="35114" marR="35114" marT="35114" marB="35114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Little inclination toward being an entrepreneur</a:t>
                      </a:r>
                      <a:endParaRPr sz="1200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100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933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10-19</a:t>
                      </a:r>
                      <a:endParaRPr sz="1200" dirty="0"/>
                    </a:p>
                  </a:txBody>
                  <a:tcPr marL="35114" marR="35114" marT="35114" marB="35114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Somewhat inclined</a:t>
                      </a:r>
                    </a:p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toward being an</a:t>
                      </a:r>
                    </a:p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entrepreneur</a:t>
                      </a:r>
                      <a:endParaRPr sz="1200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100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006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20-29</a:t>
                      </a:r>
                      <a:endParaRPr sz="1200" dirty="0"/>
                    </a:p>
                  </a:txBody>
                  <a:tcPr marL="35114" marR="35114" marT="35114" marB="35114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Inclined toward being</a:t>
                      </a:r>
                    </a:p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entrepreneur</a:t>
                      </a:r>
                      <a:endParaRPr sz="1200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100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0796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30-40</a:t>
                      </a:r>
                      <a:endParaRPr sz="1200" dirty="0"/>
                    </a:p>
                  </a:txBody>
                  <a:tcPr marL="35114" marR="35114" marT="35114" marB="35114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Very inclined toward</a:t>
                      </a:r>
                    </a:p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being an entrepreneur</a:t>
                      </a:r>
                      <a:endParaRPr sz="1200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100" dirty="0"/>
                    </a:p>
                  </a:txBody>
                  <a:tcPr marL="35114" marR="35114" marT="35114" marB="351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437e359605751efbd804618026231e42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a249fb1b50a471755124ba3383a3a7b8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BA20AC-7C47-4666-A749-4AA5617354AF}"/>
</file>

<file path=customXml/itemProps3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aa0c1190-56bd-4797-9cf7-4990489609e0"/>
    <ds:schemaRef ds:uri="http://schemas.openxmlformats.org/package/2006/metadata/core-properties"/>
    <ds:schemaRef ds:uri="e475455f-c69b-4ff8-acf7-75612f4dc18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</TotalTime>
  <Words>40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Financial Fitness for Life Grades 9-12  Lesson 5: Making Your Own Job</vt:lpstr>
      <vt:lpstr>Survey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jeyaseelan.arputham</cp:lastModifiedBy>
  <cp:revision>166</cp:revision>
  <dcterms:created xsi:type="dcterms:W3CDTF">2012-09-11T15:07:18Z</dcterms:created>
  <dcterms:modified xsi:type="dcterms:W3CDTF">2019-02-20T11:23:00Z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