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bin" ContentType="application/vnd.openxmlformats-officedocument.oleObject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56" r:id="rId5"/>
    <p:sldId id="258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5CB8"/>
    <a:srgbClr val="8BAF00"/>
    <a:srgbClr val="7A9900"/>
    <a:srgbClr val="C7C6F8"/>
    <a:srgbClr val="0040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803"/>
    <p:restoredTop sz="94218"/>
  </p:normalViewPr>
  <p:slideViewPr>
    <p:cSldViewPr>
      <p:cViewPr varScale="1">
        <p:scale>
          <a:sx n="108" d="100"/>
          <a:sy n="108" d="100"/>
        </p:scale>
        <p:origin x="-217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3870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7AA5DFF-1E16-7F4C-8980-AB1611AD8891}" type="datetime1">
              <a:rPr lang="en-US"/>
              <a:pPr>
                <a:defRPr/>
              </a:pPr>
              <a:t>2/20/2019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97724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4367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9918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6600" b="1" i="0">
                <a:solidFill>
                  <a:srgbClr val="005CB8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77440"/>
            <a:ext cx="8229600" cy="377952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06984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  <a:sp3d>
              <a:bevelT w="0"/>
            </a:sp3d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46888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5AAC16F-5B5D-3841-922A-C14EF88DDBC3}"/>
              </a:ext>
            </a:extLst>
          </p:cNvPr>
          <p:cNvSpPr txBox="1"/>
          <p:nvPr userDrawn="1"/>
        </p:nvSpPr>
        <p:spPr>
          <a:xfrm>
            <a:off x="1981200" y="6523851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kern="1200" baseline="0" dirty="0" smtClean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Choosing a Career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rtl="0" fontAlgn="base">
        <a:lnSpc>
          <a:spcPts val="5700"/>
        </a:lnSpc>
        <a:spcBef>
          <a:spcPct val="0"/>
        </a:spcBef>
        <a:spcAft>
          <a:spcPct val="0"/>
        </a:spcAft>
        <a:defRPr sz="6600" b="1" i="0" kern="1200">
          <a:solidFill>
            <a:srgbClr val="005CB8"/>
          </a:solidFill>
          <a:effectLst>
            <a:glow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latin typeface="Calibri" panose="020F0502020204030204" pitchFamily="34" charset="0"/>
          <a:ea typeface="ＭＳ Ｐゴシック" pitchFamily="-108" charset="-128"/>
          <a:cs typeface="Calibri" panose="020F050202020403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rtl="0" fontAlgn="base">
        <a:spcBef>
          <a:spcPts val="0"/>
        </a:spcBef>
        <a:spcAft>
          <a:spcPts val="1800"/>
        </a:spcAft>
        <a:buFont typeface="Arial" pitchFamily="-108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1pPr>
      <a:lvl2pPr marL="742950" indent="-285750" algn="l" rtl="0" fontAlgn="base">
        <a:spcBef>
          <a:spcPts val="0"/>
        </a:spcBef>
        <a:spcAft>
          <a:spcPts val="1800"/>
        </a:spcAft>
        <a:buFont typeface="Arial" pitchFamily="-108" charset="0"/>
        <a:buChar char="–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2pPr>
      <a:lvl3pPr marL="1143000" indent="-228600" algn="l" rtl="0" fontAlgn="base">
        <a:spcBef>
          <a:spcPts val="0"/>
        </a:spcBef>
        <a:spcAft>
          <a:spcPts val="1800"/>
        </a:spcAft>
        <a:buFont typeface="Arial" pitchFamily="-108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3pPr>
      <a:lvl4pPr marL="1600200" indent="-228600" algn="l" rtl="0" fontAlgn="base">
        <a:spcBef>
          <a:spcPts val="0"/>
        </a:spcBef>
        <a:spcAft>
          <a:spcPts val="1800"/>
        </a:spcAft>
        <a:buFont typeface="Arial" pitchFamily="-108" charset="0"/>
        <a:buChar char="–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4pPr>
      <a:lvl5pPr marL="2057400" indent="-228600" algn="l" rtl="0" fontAlgn="base">
        <a:spcBef>
          <a:spcPts val="0"/>
        </a:spcBef>
        <a:spcAft>
          <a:spcPts val="1800"/>
        </a:spcAft>
        <a:buFont typeface="Arial" pitchFamily="-108" charset="0"/>
        <a:buChar char="»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4952999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ct val="100000"/>
              </a:lnSpc>
            </a:pPr>
            <a:r>
              <a:rPr lang="en-US" sz="6000" dirty="0" smtClean="0"/>
              <a:t>Financial Fitness for Life</a:t>
            </a:r>
            <a:r>
              <a:rPr lang="en-US" sz="6000" b="1" dirty="0" smtClean="0">
                <a:ln w="11430"/>
                <a:solidFill>
                  <a:srgbClr val="005CB8"/>
                </a:solidFill>
                <a:effectLst>
                  <a:outerShdw blurRad="80000" dist="40000" dir="5040000" algn="tl">
                    <a:srgbClr val="000000">
                      <a:alpha val="0"/>
                    </a:srgbClr>
                  </a:outerShdw>
                </a:effectLst>
                <a:ea typeface="+mj-ea"/>
                <a:cs typeface="+mj-cs"/>
              </a:rPr>
              <a:t/>
            </a:r>
            <a:br>
              <a:rPr lang="en-US" sz="6000" b="1" dirty="0" smtClean="0">
                <a:ln w="11430"/>
                <a:solidFill>
                  <a:srgbClr val="005CB8"/>
                </a:solidFill>
                <a:effectLst>
                  <a:outerShdw blurRad="80000" dist="40000" dir="5040000" algn="tl">
                    <a:srgbClr val="000000">
                      <a:alpha val="0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sz="4400" dirty="0" smtClean="0">
                <a:cs typeface="+mj-cs"/>
              </a:rPr>
              <a:t>Grades 9-12</a:t>
            </a:r>
            <a:br>
              <a:rPr lang="en-US" sz="4400" dirty="0" smtClean="0">
                <a:cs typeface="+mj-cs"/>
              </a:rPr>
            </a:br>
            <a:r>
              <a:rPr lang="en-US" sz="4400" dirty="0" smtClean="0">
                <a:solidFill>
                  <a:schemeClr val="tx1"/>
                </a:solidFill>
                <a:cs typeface="+mj-cs"/>
              </a:rPr>
              <a:t/>
            </a:r>
            <a:br>
              <a:rPr lang="en-US" sz="4400" dirty="0" smtClean="0">
                <a:solidFill>
                  <a:schemeClr val="tx1"/>
                </a:solidFill>
                <a:cs typeface="+mj-cs"/>
              </a:rPr>
            </a:br>
            <a:r>
              <a:rPr lang="en-US" sz="3600" dirty="0">
                <a:solidFill>
                  <a:schemeClr val="tx1"/>
                </a:solidFill>
                <a:cs typeface="+mj-cs"/>
              </a:rPr>
              <a:t>L</a:t>
            </a:r>
            <a:r>
              <a:rPr lang="en-US" sz="3600" dirty="0" smtClean="0">
                <a:solidFill>
                  <a:schemeClr val="tx1"/>
                </a:solidFill>
                <a:cs typeface="+mj-cs"/>
              </a:rPr>
              <a:t>esson </a:t>
            </a:r>
            <a:r>
              <a:rPr lang="en-US" sz="3600" dirty="0" smtClean="0">
                <a:solidFill>
                  <a:schemeClr val="tx1"/>
                </a:solidFill>
                <a:cs typeface="+mj-cs"/>
              </a:rPr>
              <a:t>4: </a:t>
            </a:r>
            <a:r>
              <a:rPr lang="en-US" sz="3600" dirty="0" smtClean="0">
                <a:solidFill>
                  <a:schemeClr val="tx1"/>
                </a:solidFill>
              </a:rPr>
              <a:t>Choosing a Career</a:t>
            </a:r>
            <a:endParaRPr lang="en-US" sz="44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209800" y="1371600"/>
          <a:ext cx="4800600" cy="4824523"/>
        </p:xfrm>
        <a:graphic>
          <a:graphicData uri="http://schemas.openxmlformats.org/presentationml/2006/ole">
            <p:oleObj spid="_x0000_s1026" name="Artwork" r:id="rId4" imgW="7641749" imgH="7682540" progId="Adobe.Illustrator.18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FC4E6640BF8E4684BB0AD888238BAB" ma:contentTypeVersion="10" ma:contentTypeDescription="Create a new document." ma:contentTypeScope="" ma:versionID="437e359605751efbd804618026231e42">
  <xsd:schema xmlns:xsd="http://www.w3.org/2001/XMLSchema" xmlns:xs="http://www.w3.org/2001/XMLSchema" xmlns:p="http://schemas.microsoft.com/office/2006/metadata/properties" xmlns:ns2="aa0c1190-56bd-4797-9cf7-4990489609e0" xmlns:ns3="e475455f-c69b-4ff8-acf7-75612f4dc189" targetNamespace="http://schemas.microsoft.com/office/2006/metadata/properties" ma:root="true" ma:fieldsID="a249fb1b50a471755124ba3383a3a7b8" ns2:_="" ns3:_="">
    <xsd:import namespace="aa0c1190-56bd-4797-9cf7-4990489609e0"/>
    <xsd:import namespace="e475455f-c69b-4ff8-acf7-75612f4dc1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0c1190-56bd-4797-9cf7-4990489609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75455f-c69b-4ff8-acf7-75612f4dc18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475455f-c69b-4ff8-acf7-75612f4dc189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0F85DF1F-BC57-4156-92DD-D8D43BF525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70826F3-21B7-4252-93AE-09BE3727B35B}"/>
</file>

<file path=customXml/itemProps3.xml><?xml version="1.0" encoding="utf-8"?>
<ds:datastoreItem xmlns:ds="http://schemas.openxmlformats.org/officeDocument/2006/customXml" ds:itemID="{7F8332A4-542C-494D-8506-1C720B46413C}">
  <ds:schemaRefs>
    <ds:schemaRef ds:uri="http://purl.org/dc/elements/1.1/"/>
    <ds:schemaRef ds:uri="http://schemas.microsoft.com/office/2006/documentManagement/types"/>
    <ds:schemaRef ds:uri="http://www.w3.org/XML/1998/namespace"/>
    <ds:schemaRef ds:uri="http://purl.org/dc/terms/"/>
    <ds:schemaRef ds:uri="http://purl.org/dc/dcmitype/"/>
    <ds:schemaRef ds:uri="http://schemas.microsoft.com/office/infopath/2007/PartnerControls"/>
    <ds:schemaRef ds:uri="aa0c1190-56bd-4797-9cf7-4990489609e0"/>
    <ds:schemaRef ds:uri="http://schemas.openxmlformats.org/package/2006/metadata/core-properties"/>
    <ds:schemaRef ds:uri="e475455f-c69b-4ff8-acf7-75612f4dc189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1086</TotalTime>
  <Words>6</Words>
  <Application>Microsoft Office PowerPoint</Application>
  <PresentationFormat>On-screen Show (4:3)</PresentationFormat>
  <Paragraphs>3</Paragraphs>
  <Slides>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Office Theme</vt:lpstr>
      <vt:lpstr>Adobe Illustrator Artwork 18.0</vt:lpstr>
      <vt:lpstr>Financial Fitness for Life Grades 9-12  Lesson 4: Choosing a Career</vt:lpstr>
      <vt:lpstr>Slide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the Business of….?</dc:title>
  <dc:creator>Marsha Masters</dc:creator>
  <cp:lastModifiedBy>jeyaseelan.arputham</cp:lastModifiedBy>
  <cp:revision>166</cp:revision>
  <dcterms:created xsi:type="dcterms:W3CDTF">2012-09-11T15:07:18Z</dcterms:created>
  <dcterms:modified xsi:type="dcterms:W3CDTF">2019-02-20T11:12:19Z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0x0101006DFC4E6640BF8E4684BB0AD888238BAB</vt:lpwstr>
  </property>
  <property fmtid="{D5CDD505-2E9C-101B-9397-08002B2CF9AE}" pid="3" name="Order">
    <vt:r8>2199100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</Properties>
</file>