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 varScale="1">
        <p:scale>
          <a:sx n="108" d="100"/>
          <a:sy n="108" d="100"/>
        </p:scale>
        <p:origin x="-21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91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89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1981200" y="6523851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Decision Making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100000"/>
              </a:lnSpc>
            </a:pPr>
            <a:r>
              <a:rPr lang="en-US" sz="6000" dirty="0" smtClean="0"/>
              <a:t>Financial Fitness for Life</a:t>
            </a:r>
            <a: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 smtClean="0">
                <a:cs typeface="+mj-cs"/>
              </a:rPr>
              <a:t>Grades 9-12</a:t>
            </a:r>
            <a:br>
              <a:rPr lang="en-US" sz="4400" dirty="0" smtClean="0"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4400" dirty="0" smtClean="0">
                <a:solidFill>
                  <a:schemeClr val="tx1"/>
                </a:solidFill>
                <a:cs typeface="+mj-cs"/>
              </a:rPr>
            </a:br>
            <a:r>
              <a:rPr lang="en-US" sz="3600" dirty="0">
                <a:solidFill>
                  <a:schemeClr val="tx1"/>
                </a:solidFill>
                <a:cs typeface="+mj-cs"/>
              </a:rPr>
              <a:t>L</a:t>
            </a:r>
            <a:r>
              <a:rPr lang="en-US" sz="3600" dirty="0" smtClean="0">
                <a:solidFill>
                  <a:schemeClr val="tx1"/>
                </a:solidFill>
                <a:cs typeface="+mj-cs"/>
              </a:rPr>
              <a:t>esson 3: </a:t>
            </a:r>
            <a:r>
              <a:rPr lang="en-US" sz="3600" dirty="0" smtClean="0">
                <a:solidFill>
                  <a:schemeClr val="tx1"/>
                </a:solidFill>
              </a:rPr>
              <a:t>Decision Making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077200" cy="758952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Five Step Decision Making </a:t>
            </a:r>
            <a:r>
              <a:rPr lang="en-US" sz="3600" dirty="0" smtClean="0"/>
              <a:t>Process</a:t>
            </a:r>
            <a:endParaRPr lang="en-US" sz="36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62200"/>
            <a:ext cx="8382000" cy="25146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1. Define the </a:t>
            </a:r>
            <a:r>
              <a:rPr lang="en-US" sz="1800" dirty="0" smtClean="0"/>
              <a:t>Problem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2. List Your </a:t>
            </a:r>
            <a:r>
              <a:rPr lang="en-US" sz="1800" dirty="0" smtClean="0"/>
              <a:t>Alternatives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3. State Your </a:t>
            </a:r>
            <a:r>
              <a:rPr lang="en-US" sz="1800" dirty="0" smtClean="0"/>
              <a:t>Criteria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4. Evaluate Your </a:t>
            </a:r>
            <a:r>
              <a:rPr lang="en-US" sz="1800" dirty="0" smtClean="0"/>
              <a:t>Alternatives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5. Make a </a:t>
            </a:r>
            <a:r>
              <a:rPr lang="en-US" sz="1800" dirty="0" smtClean="0"/>
              <a:t>Decision</a:t>
            </a:r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47800"/>
            <a:ext cx="3701561" cy="469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437e359605751efbd804618026231e42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a249fb1b50a471755124ba3383a3a7b8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10F28E-4F1E-4E6B-ACFD-D468A5AC9F69}"/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a0c1190-56bd-4797-9cf7-4990489609e0"/>
    <ds:schemaRef ds:uri="http://schemas.openxmlformats.org/package/2006/metadata/core-properties"/>
    <ds:schemaRef ds:uri="e475455f-c69b-4ff8-acf7-75612f4dc18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37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Financial Fitness for Life Grades 9-12  Lesson 3: Decision Making</vt:lpstr>
      <vt:lpstr>Five Step Decision Making Process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jeyaseelan.arputham</cp:lastModifiedBy>
  <cp:revision>166</cp:revision>
  <dcterms:created xsi:type="dcterms:W3CDTF">2012-09-11T15:07:18Z</dcterms:created>
  <dcterms:modified xsi:type="dcterms:W3CDTF">2019-03-05T09:47:34Z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