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B8"/>
    <a:srgbClr val="7A9900"/>
    <a:srgbClr val="8BAF00"/>
    <a:srgbClr val="C7C6F8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0"/>
    <p:restoredTop sz="82177"/>
  </p:normalViewPr>
  <p:slideViewPr>
    <p:cSldViewPr>
      <p:cViewPr varScale="1">
        <p:scale>
          <a:sx n="143" d="100"/>
          <a:sy n="143" d="100"/>
        </p:scale>
        <p:origin x="200" y="1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4/15/19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9520"/>
          </a:xfrm>
        </p:spPr>
        <p:txBody>
          <a:bodyPr/>
          <a:lstStyle>
            <a:lvl1pPr>
              <a:lnSpc>
                <a:spcPts val="2800"/>
              </a:lnSpc>
              <a:spcAft>
                <a:spcPts val="1200"/>
              </a:spcAft>
              <a:defRPr sz="2200"/>
            </a:lvl1pPr>
            <a:lvl2pPr>
              <a:lnSpc>
                <a:spcPts val="2800"/>
              </a:lnSpc>
              <a:spcAft>
                <a:spcPts val="1200"/>
              </a:spcAft>
              <a:defRPr sz="2200"/>
            </a:lvl2pPr>
            <a:lvl3pPr>
              <a:lnSpc>
                <a:spcPts val="2800"/>
              </a:lnSpc>
              <a:spcAft>
                <a:spcPts val="1200"/>
              </a:spcAft>
              <a:defRPr sz="2200"/>
            </a:lvl3pPr>
            <a:lvl4pPr>
              <a:lnSpc>
                <a:spcPts val="2800"/>
              </a:lnSpc>
              <a:spcAft>
                <a:spcPts val="1200"/>
              </a:spcAft>
              <a:defRPr sz="2200"/>
            </a:lvl4pPr>
            <a:lvl5pPr>
              <a:lnSpc>
                <a:spcPts val="2800"/>
              </a:lnSpc>
              <a:spcAft>
                <a:spcPts val="1200"/>
              </a:spcAft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AAC16F-5B5D-3841-922A-C14EF88DDBC3}"/>
              </a:ext>
            </a:extLst>
          </p:cNvPr>
          <p:cNvSpPr txBox="1"/>
          <p:nvPr userDrawn="1"/>
        </p:nvSpPr>
        <p:spPr>
          <a:xfrm>
            <a:off x="457200" y="6574536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Communities: What They Provide for 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»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v2gamsvMcE?feature=oembe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6764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lnSpc>
                <a:spcPts val="6000"/>
              </a:lnSpc>
              <a:spcAft>
                <a:spcPts val="0"/>
              </a:spcAft>
              <a:defRPr/>
            </a:pPr>
            <a:r>
              <a:rPr lang="en-US" sz="6000" dirty="0"/>
              <a:t>PBS Kids: You, Me &amp; Community</a:t>
            </a:r>
            <a:endParaRPr lang="en-US" sz="20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35174B-A569-DF4E-AB4A-F3122054D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9237" y="2657475"/>
            <a:ext cx="6105525" cy="30575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B589FC-F2FE-6243-BEF8-BD59E2663DA5}"/>
              </a:ext>
            </a:extLst>
          </p:cNvPr>
          <p:cNvSpPr txBox="1"/>
          <p:nvPr/>
        </p:nvSpPr>
        <p:spPr>
          <a:xfrm>
            <a:off x="2740215" y="5791200"/>
            <a:ext cx="3663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5C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Together We’re the Key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42802-00F1-714E-B7E5-36EB9F298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sz="4000" dirty="0"/>
              <a:t>You, Me, and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A8DC1-AA09-6947-931F-BF617AE69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What were some services provided in the video?</a:t>
            </a:r>
          </a:p>
          <a:p>
            <a:r>
              <a:rPr lang="en-US" sz="2400" dirty="0"/>
              <a:t>Plumber fixing pipes</a:t>
            </a:r>
          </a:p>
          <a:p>
            <a:r>
              <a:rPr lang="en-US" sz="2400" dirty="0"/>
              <a:t>Construction worker making a building</a:t>
            </a:r>
          </a:p>
          <a:p>
            <a:r>
              <a:rPr lang="en-US" sz="2400" dirty="0"/>
              <a:t>Music lessons</a:t>
            </a:r>
          </a:p>
          <a:p>
            <a:pPr marL="0" indent="0">
              <a:buNone/>
            </a:pP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816641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42802-00F1-714E-B7E5-36EB9F298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752600"/>
            <a:ext cx="8458200" cy="1143000"/>
          </a:xfrm>
        </p:spPr>
        <p:txBody>
          <a:bodyPr/>
          <a:lstStyle/>
          <a:p>
            <a:r>
              <a:rPr lang="en-US" sz="4000" dirty="0"/>
              <a:t>The community in this video was a city. </a:t>
            </a:r>
            <a:br>
              <a:rPr lang="en-US" sz="4000" dirty="0"/>
            </a:br>
            <a:r>
              <a:rPr lang="en-US" sz="4000" dirty="0"/>
              <a:t>Have you ever designed a community!?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A8DC1-AA09-6947-931F-BF617AE69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134112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Let’s look at some ways cities can be designed.</a:t>
            </a:r>
          </a:p>
        </p:txBody>
      </p:sp>
    </p:spTree>
    <p:extLst>
      <p:ext uri="{BB962C8B-B14F-4D97-AF65-F5344CB8AC3E}">
        <p14:creationId xmlns:p14="http://schemas.microsoft.com/office/powerpoint/2010/main" val="203854815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42802-00F1-714E-B7E5-36EB9F298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sz="4000" dirty="0"/>
              <a:t>What does community mean to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A8DC1-AA09-6947-931F-BF617AE69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What do you know about your community?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14115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42802-00F1-714E-B7E5-36EB9F298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02080"/>
            <a:ext cx="8229600" cy="1143000"/>
          </a:xfrm>
        </p:spPr>
        <p:txBody>
          <a:bodyPr/>
          <a:lstStyle/>
          <a:p>
            <a:r>
              <a:rPr lang="en-US" sz="4000" dirty="0"/>
              <a:t>Who are some of the people </a:t>
            </a:r>
            <a:br>
              <a:rPr lang="en-US" sz="4000" dirty="0"/>
            </a:br>
            <a:r>
              <a:rPr lang="en-US" sz="4000" dirty="0"/>
              <a:t>in your community?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A8DC1-AA09-6947-931F-BF617AE69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26080"/>
            <a:ext cx="8229600" cy="3779520"/>
          </a:xfrm>
        </p:spPr>
        <p:txBody>
          <a:bodyPr/>
          <a:lstStyle/>
          <a:p>
            <a:r>
              <a:rPr lang="en-US" sz="2400" dirty="0"/>
              <a:t>Police officers</a:t>
            </a:r>
          </a:p>
          <a:p>
            <a:r>
              <a:rPr lang="en-US" sz="2400" dirty="0"/>
              <a:t>Fire fighters</a:t>
            </a:r>
          </a:p>
          <a:p>
            <a:r>
              <a:rPr lang="en-US" sz="2400" dirty="0"/>
              <a:t>Teachers</a:t>
            </a:r>
          </a:p>
          <a:p>
            <a:r>
              <a:rPr lang="en-US" sz="2400" dirty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85107077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42802-00F1-714E-B7E5-36EB9F298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02080"/>
            <a:ext cx="8229600" cy="1143000"/>
          </a:xfrm>
        </p:spPr>
        <p:txBody>
          <a:bodyPr/>
          <a:lstStyle/>
          <a:p>
            <a:r>
              <a:rPr lang="en-US" sz="4000" dirty="0">
                <a:effectLst/>
              </a:rPr>
              <a:t>What are some goods that businesses in your community provide?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A8DC1-AA09-6947-931F-BF617AE69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26080"/>
            <a:ext cx="8229600" cy="3779520"/>
          </a:xfrm>
        </p:spPr>
        <p:txBody>
          <a:bodyPr/>
          <a:lstStyle/>
          <a:p>
            <a:r>
              <a:rPr lang="en-US" sz="2400" dirty="0"/>
              <a:t>What is a good?</a:t>
            </a:r>
          </a:p>
          <a:p>
            <a:r>
              <a:rPr lang="en-US" sz="2400" dirty="0"/>
              <a:t>Do you ever go shopping with your parents?</a:t>
            </a:r>
          </a:p>
          <a:p>
            <a:r>
              <a:rPr lang="en-US" sz="2400" dirty="0"/>
              <a:t>Can you think about any goods they may have bought?</a:t>
            </a:r>
          </a:p>
          <a:p>
            <a:r>
              <a:rPr lang="en-US" sz="2400" dirty="0"/>
              <a:t>Where did they buy them?  </a:t>
            </a:r>
          </a:p>
          <a:p>
            <a:r>
              <a:rPr lang="en-US" sz="2400" dirty="0"/>
              <a:t>Can you name the businesses in your community that provide those goods?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994296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42802-00F1-714E-B7E5-36EB9F298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1402080"/>
            <a:ext cx="8305800" cy="1143000"/>
          </a:xfrm>
        </p:spPr>
        <p:txBody>
          <a:bodyPr/>
          <a:lstStyle/>
          <a:p>
            <a:r>
              <a:rPr lang="en-US" sz="3900" dirty="0">
                <a:effectLst/>
              </a:rPr>
              <a:t>What are some services that businesses in your community provide?</a:t>
            </a:r>
            <a:endParaRPr lang="en-US" sz="3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A8DC1-AA09-6947-931F-BF617AE69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26080"/>
            <a:ext cx="8229600" cy="3779520"/>
          </a:xfrm>
        </p:spPr>
        <p:txBody>
          <a:bodyPr/>
          <a:lstStyle/>
          <a:p>
            <a:r>
              <a:rPr lang="en-US" sz="2400" dirty="0"/>
              <a:t>What is a service?</a:t>
            </a:r>
          </a:p>
          <a:p>
            <a:r>
              <a:rPr lang="en-US" sz="2400" dirty="0"/>
              <a:t>Have you ever had someone help you with your family car?</a:t>
            </a:r>
          </a:p>
          <a:p>
            <a:r>
              <a:rPr lang="en-US" sz="2400" dirty="0"/>
              <a:t>Can you name the businesses in your community that provide those services?</a:t>
            </a:r>
          </a:p>
        </p:txBody>
      </p:sp>
    </p:spTree>
    <p:extLst>
      <p:ext uri="{BB962C8B-B14F-4D97-AF65-F5344CB8AC3E}">
        <p14:creationId xmlns:p14="http://schemas.microsoft.com/office/powerpoint/2010/main" val="86546508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42802-00F1-714E-B7E5-36EB9F298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02080"/>
            <a:ext cx="8229600" cy="1143000"/>
          </a:xfrm>
        </p:spPr>
        <p:txBody>
          <a:bodyPr/>
          <a:lstStyle/>
          <a:p>
            <a:r>
              <a:rPr lang="en-US" sz="4000" dirty="0"/>
              <a:t>Can you think of places other than a business that provide services?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A8DC1-AA09-6947-931F-BF617AE69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26080"/>
            <a:ext cx="8229600" cy="3779520"/>
          </a:xfrm>
        </p:spPr>
        <p:txBody>
          <a:bodyPr/>
          <a:lstStyle/>
          <a:p>
            <a:r>
              <a:rPr lang="en-US" sz="2400" dirty="0"/>
              <a:t>Do teachers provide a service?</a:t>
            </a:r>
          </a:p>
          <a:p>
            <a:r>
              <a:rPr lang="en-US" sz="2400" dirty="0"/>
              <a:t>Is a school a business?</a:t>
            </a:r>
          </a:p>
        </p:txBody>
      </p:sp>
    </p:spTree>
    <p:extLst>
      <p:ext uri="{BB962C8B-B14F-4D97-AF65-F5344CB8AC3E}">
        <p14:creationId xmlns:p14="http://schemas.microsoft.com/office/powerpoint/2010/main" val="39225488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42802-00F1-714E-B7E5-36EB9F298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sz="4000" dirty="0"/>
              <a:t>Let’s watch a video about communities!</a:t>
            </a:r>
          </a:p>
        </p:txBody>
      </p:sp>
      <p:pic>
        <p:nvPicPr>
          <p:cNvPr id="6" name="Picture 4">
            <a:hlinkClick r:id="" action="ppaction://media"/>
            <a:extLst>
              <a:ext uri="{FF2B5EF4-FFF2-40B4-BE49-F238E27FC236}">
                <a16:creationId xmlns:a16="http://schemas.microsoft.com/office/drawing/2014/main" id="{0A58EF0B-1573-2B40-8A4C-E04E5C521EE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22333" y="2667000"/>
            <a:ext cx="5699334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88334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42802-00F1-714E-B7E5-36EB9F298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sz="4000" dirty="0"/>
              <a:t>You, Me, and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A8DC1-AA09-6947-931F-BF617AE69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What were some businesses mentioned in the video?</a:t>
            </a:r>
          </a:p>
          <a:p>
            <a:r>
              <a:rPr lang="en-US" sz="2400" dirty="0"/>
              <a:t>Grocery store</a:t>
            </a:r>
          </a:p>
          <a:p>
            <a:r>
              <a:rPr lang="en-US" sz="2400" dirty="0"/>
              <a:t>Dry Cleaner</a:t>
            </a:r>
          </a:p>
          <a:p>
            <a:r>
              <a:rPr lang="en-US" sz="2400" dirty="0"/>
              <a:t>Music store</a:t>
            </a:r>
          </a:p>
          <a:p>
            <a:r>
              <a:rPr lang="en-US" sz="2400" dirty="0"/>
              <a:t>Bakery</a:t>
            </a:r>
          </a:p>
        </p:txBody>
      </p:sp>
    </p:spTree>
    <p:extLst>
      <p:ext uri="{BB962C8B-B14F-4D97-AF65-F5344CB8AC3E}">
        <p14:creationId xmlns:p14="http://schemas.microsoft.com/office/powerpoint/2010/main" val="209443698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42802-00F1-714E-B7E5-36EB9F298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sz="4000" dirty="0"/>
              <a:t>You, Me, and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A8DC1-AA09-6947-931F-BF617AE69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What were some goods provided in the video?</a:t>
            </a:r>
          </a:p>
          <a:p>
            <a:r>
              <a:rPr lang="en-US" sz="2400" dirty="0"/>
              <a:t>Groceries</a:t>
            </a:r>
          </a:p>
          <a:p>
            <a:r>
              <a:rPr lang="en-US" sz="2400" dirty="0"/>
              <a:t>Strudel. Do you know what a strudel is?  What are some other things a baker could make?</a:t>
            </a:r>
          </a:p>
          <a:p>
            <a:r>
              <a:rPr lang="en-US" sz="2400" dirty="0"/>
              <a:t>Lemonade</a:t>
            </a:r>
          </a:p>
        </p:txBody>
      </p:sp>
    </p:spTree>
    <p:extLst>
      <p:ext uri="{BB962C8B-B14F-4D97-AF65-F5344CB8AC3E}">
        <p14:creationId xmlns:p14="http://schemas.microsoft.com/office/powerpoint/2010/main" val="300807800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0" ma:contentTypeDescription="Create a new document." ma:contentTypeScope="" ma:versionID="dfcaf296b1bd588bd73adb08cf7d47ca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b9b2f643d7d147ab63e5deb48b696c83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8332A4-542C-494D-8506-1C720B46413C}">
  <ds:schemaRefs>
    <ds:schemaRef ds:uri="http://purl.org/dc/elements/1.1/"/>
    <ds:schemaRef ds:uri="http://purl.org/dc/terms/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aa0c1190-56bd-4797-9cf7-4990489609e0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D573403-C109-4615-9D0F-BC23C8B90B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0c1190-56bd-4797-9cf7-4990489609e0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1248</TotalTime>
  <Words>272</Words>
  <Application>Microsoft Macintosh PowerPoint</Application>
  <PresentationFormat>On-screen Show (4:3)</PresentationFormat>
  <Paragraphs>42</Paragraphs>
  <Slides>11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PBS Kids: You, Me &amp; Community</vt:lpstr>
      <vt:lpstr>What does community mean to you?</vt:lpstr>
      <vt:lpstr>Who are some of the people  in your community?</vt:lpstr>
      <vt:lpstr>What are some goods that businesses in your community provide?</vt:lpstr>
      <vt:lpstr>What are some services that businesses in your community provide?</vt:lpstr>
      <vt:lpstr>Can you think of places other than a business that provide services?</vt:lpstr>
      <vt:lpstr>Let’s watch a video about communities!</vt:lpstr>
      <vt:lpstr>You, Me, and Community</vt:lpstr>
      <vt:lpstr>You, Me, and Community</vt:lpstr>
      <vt:lpstr>You, Me, and Community</vt:lpstr>
      <vt:lpstr>The community in this video was a city.  Have you ever designed a community!?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subject/>
  <dc:creator>Marsha Masters</dc:creator>
  <cp:keywords/>
  <dc:description/>
  <cp:lastModifiedBy>Chuck Krenzin</cp:lastModifiedBy>
  <cp:revision>205</cp:revision>
  <dcterms:created xsi:type="dcterms:W3CDTF">2012-09-11T15:07:18Z</dcterms:created>
  <dcterms:modified xsi:type="dcterms:W3CDTF">2019-04-15T18:01:22Z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