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3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03"/>
    <p:restoredTop sz="94218"/>
  </p:normalViewPr>
  <p:slideViewPr>
    <p:cSldViewPr>
      <p:cViewPr varScale="1">
        <p:scale>
          <a:sx n="120" d="100"/>
          <a:sy n="120" d="100"/>
        </p:scale>
        <p:origin x="25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6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2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61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8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5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3505200" y="6574536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Green Eggs and Economics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55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905000"/>
          </a:xfrm>
        </p:spPr>
        <p:txBody>
          <a:bodyPr rtlCol="0" anchor="t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ts val="7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6500" dirty="0">
                <a:effectLst/>
              </a:rPr>
              <a:t>Green Eggs and…</a:t>
            </a:r>
            <a:br>
              <a:rPr lang="en-US" sz="6500" dirty="0">
                <a:effectLst/>
              </a:rPr>
            </a:br>
            <a:r>
              <a:rPr lang="en-US" sz="6500" dirty="0">
                <a:effectLst/>
              </a:rPr>
              <a:t>Economics?</a:t>
            </a:r>
            <a:endParaRPr lang="en-US" sz="3000" dirty="0"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CD4A679-2FE4-A640-954D-51F24785D203}"/>
              </a:ext>
            </a:extLst>
          </p:cNvPr>
          <p:cNvSpPr txBox="1">
            <a:spLocks/>
          </p:cNvSpPr>
          <p:nvPr/>
        </p:nvSpPr>
        <p:spPr bwMode="auto">
          <a:xfrm>
            <a:off x="685800" y="3962401"/>
            <a:ext cx="777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500" b="1" i="0" kern="120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ＭＳ Ｐゴシック" pitchFamily="-108" charset="-128"/>
                <a:cs typeface="Calibri" panose="020F0502020204030204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000" dirty="0">
                <a:solidFill>
                  <a:schemeClr val="tx1"/>
                </a:solidFill>
                <a:effectLst/>
              </a:rPr>
              <a:t>Concepts Overview</a:t>
            </a:r>
            <a:endParaRPr lang="en-US" sz="3000" i="1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/>
      </mp:transition>
    </mc:Choice>
    <mc:Fallback>
      <p:transition spd="slow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905000"/>
          </a:xfrm>
        </p:spPr>
        <p:txBody>
          <a:bodyPr rtlCol="0" anchor="t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6600" i="1" dirty="0">
                <a:effectLst/>
              </a:rPr>
              <a:t>What economic concepts are present in Dr. Seuss’s books?</a:t>
            </a:r>
            <a:endParaRPr lang="en-US" sz="6600" dirty="0"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CD4A679-2FE4-A640-954D-51F24785D203}"/>
              </a:ext>
            </a:extLst>
          </p:cNvPr>
          <p:cNvSpPr txBox="1">
            <a:spLocks/>
          </p:cNvSpPr>
          <p:nvPr/>
        </p:nvSpPr>
        <p:spPr bwMode="auto">
          <a:xfrm>
            <a:off x="685800" y="3962401"/>
            <a:ext cx="777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500" b="1" i="0" kern="120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ＭＳ Ｐゴシック" pitchFamily="-108" charset="-128"/>
                <a:cs typeface="Calibri" panose="020F0502020204030204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pPr>
              <a:spcBef>
                <a:spcPts val="1800"/>
              </a:spcBef>
              <a:spcAft>
                <a:spcPts val="1800"/>
              </a:spcAft>
            </a:pPr>
            <a:endParaRPr lang="en-US" sz="30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8548043"/>
      </p:ext>
    </p:extLst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/>
      </mp:transition>
    </mc:Choice>
    <mc:Fallback>
      <p:transition spd="slow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Cat in the Hat</a:t>
            </a:r>
            <a:endParaRPr lang="en-US" sz="66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0"/>
            <a:ext cx="8229600" cy="4525963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What examples did you see of…</a:t>
            </a:r>
            <a:endParaRPr lang="en-US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29210E-A4B1-FC42-A377-7F3BB0A8DC3A}"/>
              </a:ext>
            </a:extLst>
          </p:cNvPr>
          <p:cNvSpPr txBox="1">
            <a:spLocks/>
          </p:cNvSpPr>
          <p:nvPr/>
        </p:nvSpPr>
        <p:spPr bwMode="auto">
          <a:xfrm>
            <a:off x="457200" y="3094037"/>
            <a:ext cx="4114800" cy="347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asymmetric information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environmental issues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externalities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monitoring costs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recreation/leisure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C6B30E-13A8-CB41-91E3-EFEDE5F87EC8}"/>
              </a:ext>
            </a:extLst>
          </p:cNvPr>
          <p:cNvSpPr txBox="1">
            <a:spLocks/>
          </p:cNvSpPr>
          <p:nvPr/>
        </p:nvSpPr>
        <p:spPr bwMode="auto">
          <a:xfrm>
            <a:off x="4572000" y="3094037"/>
            <a:ext cx="41148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/>
      </mp:transition>
    </mc:Choice>
    <mc:Fallback>
      <p:transition spd="slow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Green Eggs and Ham</a:t>
            </a:r>
            <a:endParaRPr lang="en-US" sz="66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What examples did you see of…</a:t>
            </a:r>
            <a:endParaRPr lang="en-US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E1583B-E000-D44A-A5E3-911B80EB8B4F}"/>
              </a:ext>
            </a:extLst>
          </p:cNvPr>
          <p:cNvSpPr txBox="1">
            <a:spLocks/>
          </p:cNvSpPr>
          <p:nvPr/>
        </p:nvSpPr>
        <p:spPr bwMode="auto">
          <a:xfrm>
            <a:off x="457200" y="3094037"/>
            <a:ext cx="4114800" cy="347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complements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experience goods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interpersonal differences in preferences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utility</a:t>
            </a:r>
            <a:endParaRPr lang="en-US" sz="3200" dirty="0"/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BEE65-B8DE-7845-857A-D67471E4CBF7}"/>
              </a:ext>
            </a:extLst>
          </p:cNvPr>
          <p:cNvSpPr txBox="1">
            <a:spLocks/>
          </p:cNvSpPr>
          <p:nvPr/>
        </p:nvSpPr>
        <p:spPr bwMode="auto">
          <a:xfrm>
            <a:off x="4572000" y="3094037"/>
            <a:ext cx="41148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/>
      </mp:transition>
    </mc:Choice>
    <mc:Fallback>
      <p:transition spd="slow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Lorax</a:t>
            </a:r>
            <a:endParaRPr lang="en-US" sz="6600" b="1" dirty="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59436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What examples did you see of…</a:t>
            </a:r>
            <a:endParaRPr lang="en-US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DC3EB59-9A68-1A4C-973B-747E6CE4657A}"/>
              </a:ext>
            </a:extLst>
          </p:cNvPr>
          <p:cNvSpPr txBox="1">
            <a:spLocks/>
          </p:cNvSpPr>
          <p:nvPr/>
        </p:nvSpPr>
        <p:spPr bwMode="auto">
          <a:xfrm>
            <a:off x="457200" y="3094037"/>
            <a:ext cx="4114800" cy="347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economies of scale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endangered species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environmental externalities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property rights and enforcement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258484D-4200-4142-8F94-34C83908AFB8}"/>
              </a:ext>
            </a:extLst>
          </p:cNvPr>
          <p:cNvSpPr txBox="1">
            <a:spLocks/>
          </p:cNvSpPr>
          <p:nvPr/>
        </p:nvSpPr>
        <p:spPr bwMode="auto">
          <a:xfrm>
            <a:off x="4572000" y="3094037"/>
            <a:ext cx="41148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specialization and division of labor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tragedy of the commons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wants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/>
      </mp:transition>
    </mc:Choice>
    <mc:Fallback>
      <p:transition spd="slow">
        <p:cov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Oh, the Places You’ll Go!: </a:t>
            </a:r>
            <a:endParaRPr lang="en-US" sz="6600" b="1" dirty="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3094037"/>
            <a:ext cx="4114800" cy="3474403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personal beliefs in </a:t>
            </a:r>
            <a:br>
              <a:rPr lang="en-US" sz="2500" dirty="0"/>
            </a:br>
            <a:r>
              <a:rPr lang="en-US" sz="2500" dirty="0"/>
              <a:t>ability and luck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choices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competition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individual interests and abilities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information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3AECC4-368C-AE48-9084-1D625332BBD7}"/>
              </a:ext>
            </a:extLst>
          </p:cNvPr>
          <p:cNvSpPr txBox="1">
            <a:spLocks/>
          </p:cNvSpPr>
          <p:nvPr/>
        </p:nvSpPr>
        <p:spPr bwMode="auto">
          <a:xfrm>
            <a:off x="4572000" y="3094037"/>
            <a:ext cx="41148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leisure/recreation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migration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opportunity cost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risk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uncertainty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utility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waste/inefficiency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1AB368-33F1-164D-A324-1156366F6800}"/>
              </a:ext>
            </a:extLst>
          </p:cNvPr>
          <p:cNvSpPr txBox="1">
            <a:spLocks/>
          </p:cNvSpPr>
          <p:nvPr/>
        </p:nvSpPr>
        <p:spPr bwMode="auto">
          <a:xfrm>
            <a:off x="457200" y="237744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Font typeface="Arial" pitchFamily="-108" charset="0"/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What examples did you see of…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/>
      </mp:transition>
    </mc:Choice>
    <mc:Fallback>
      <p:transition spd="slow">
        <p:cov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Horton Hears a Who!: </a:t>
            </a:r>
            <a:endParaRPr lang="en-US" sz="6600" b="1" dirty="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What examples did you see of…</a:t>
            </a:r>
            <a:endParaRPr lang="en-US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57612-437D-CA41-9348-6F360C2263FB}"/>
              </a:ext>
            </a:extLst>
          </p:cNvPr>
          <p:cNvSpPr txBox="1">
            <a:spLocks/>
          </p:cNvSpPr>
          <p:nvPr/>
        </p:nvSpPr>
        <p:spPr bwMode="auto">
          <a:xfrm>
            <a:off x="457200" y="3094037"/>
            <a:ext cx="4114800" cy="347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asymmetric information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collective action/demonstrations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discrimination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endangered species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8BE27C-C6CD-B940-9192-DE5C63DF5482}"/>
              </a:ext>
            </a:extLst>
          </p:cNvPr>
          <p:cNvSpPr txBox="1">
            <a:spLocks/>
          </p:cNvSpPr>
          <p:nvPr/>
        </p:nvSpPr>
        <p:spPr bwMode="auto">
          <a:xfrm>
            <a:off x="4572000" y="3094037"/>
            <a:ext cx="41148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public choice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shirking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specialization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skills</a:t>
            </a:r>
          </a:p>
        </p:txBody>
      </p:sp>
    </p:spTree>
    <p:extLst>
      <p:ext uri="{BB962C8B-B14F-4D97-AF65-F5344CB8AC3E}">
        <p14:creationId xmlns:p14="http://schemas.microsoft.com/office/powerpoint/2010/main" val="3758839955"/>
      </p:ext>
    </p:extLst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/>
      </mp:transition>
    </mc:Choice>
    <mc:Fallback>
      <p:transition spd="slow">
        <p:cover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schemas.microsoft.com/office/2006/metadata/properties"/>
    <ds:schemaRef ds:uri="http://schemas.microsoft.com/office/infopath/2007/PartnerControls"/>
    <ds:schemaRef ds:uri="e475455f-c69b-4ff8-acf7-75612f4dc18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150</Words>
  <Application>Microsoft Macintosh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Green Eggs and… Economics?</vt:lpstr>
      <vt:lpstr>What economic concepts are present in Dr. Seuss’s books?</vt:lpstr>
      <vt:lpstr>The Cat in the Hat</vt:lpstr>
      <vt:lpstr>Green Eggs and Ham</vt:lpstr>
      <vt:lpstr>The Lorax</vt:lpstr>
      <vt:lpstr>Oh, the Places You’ll Go!: </vt:lpstr>
      <vt:lpstr>Horton Hears a Who!: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Ean Krenzin-Blank</cp:lastModifiedBy>
  <cp:revision>154</cp:revision>
  <dcterms:created xsi:type="dcterms:W3CDTF">2012-09-11T15:07:18Z</dcterms:created>
  <dcterms:modified xsi:type="dcterms:W3CDTF">2019-01-22T20:30:30Z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